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8" r:id="rId4"/>
    <p:sldMasterId id="2147483735" r:id="rId5"/>
  </p:sldMasterIdLst>
  <p:notesMasterIdLst>
    <p:notesMasterId r:id="rId20"/>
  </p:notesMasterIdLst>
  <p:handoutMasterIdLst>
    <p:handoutMasterId r:id="rId21"/>
  </p:handoutMasterIdLst>
  <p:sldIdLst>
    <p:sldId id="526" r:id="rId6"/>
    <p:sldId id="525" r:id="rId7"/>
    <p:sldId id="530" r:id="rId8"/>
    <p:sldId id="531" r:id="rId9"/>
    <p:sldId id="532" r:id="rId10"/>
    <p:sldId id="533" r:id="rId11"/>
    <p:sldId id="273" r:id="rId12"/>
    <p:sldId id="1632" r:id="rId13"/>
    <p:sldId id="277" r:id="rId14"/>
    <p:sldId id="1631" r:id="rId15"/>
    <p:sldId id="280" r:id="rId16"/>
    <p:sldId id="279" r:id="rId17"/>
    <p:sldId id="534" r:id="rId18"/>
    <p:sldId id="1628" r:id="rId19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4939FB-B2B5-9E46-A40E-4543DCC14D04}">
          <p14:sldIdLst>
            <p14:sldId id="526"/>
            <p14:sldId id="525"/>
            <p14:sldId id="530"/>
            <p14:sldId id="531"/>
            <p14:sldId id="532"/>
            <p14:sldId id="533"/>
            <p14:sldId id="273"/>
            <p14:sldId id="1632"/>
            <p14:sldId id="277"/>
            <p14:sldId id="1631"/>
            <p14:sldId id="280"/>
            <p14:sldId id="279"/>
            <p14:sldId id="534"/>
            <p14:sldId id="16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942E"/>
    <a:srgbClr val="FCB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E371F0-60AC-7EC0-DDC9-1C14513D6AF9}" v="1" dt="2023-11-06T04:04:59.722"/>
    <p1510:client id="{1679D4FD-C20B-5F8A-ED2E-E97C3BCBE649}" v="31" dt="2023-11-05T00:45:05.190"/>
    <p1510:client id="{3D9A45E9-051F-A248-AE84-529E3B6E9027}" v="38" dt="2023-11-03T21:14:22.753"/>
    <p1510:client id="{57BC375F-3968-B613-B797-6679D5486C4B}" v="4" dt="2023-11-06T19:17:45.058"/>
    <p1510:client id="{9FBC2C78-4AFB-17F4-0A41-B30131DF4248}" v="6" dt="2023-11-06T17:44:13.4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o, Qian" userId="S::qian.zhao@pnnl.gov::cfdb71da-08c4-4a31-9144-0f883e568cd9" providerId="AD" clId="Web-{57BC375F-3968-B613-B797-6679D5486C4B}"/>
    <pc:docChg chg="addSld delSld modSld modSection">
      <pc:chgData name="Zhao, Qian" userId="S::qian.zhao@pnnl.gov::cfdb71da-08c4-4a31-9144-0f883e568cd9" providerId="AD" clId="Web-{57BC375F-3968-B613-B797-6679D5486C4B}" dt="2023-11-06T19:17:45.058" v="3"/>
      <pc:docMkLst>
        <pc:docMk/>
      </pc:docMkLst>
      <pc:sldChg chg="delSp">
        <pc:chgData name="Zhao, Qian" userId="S::qian.zhao@pnnl.gov::cfdb71da-08c4-4a31-9144-0f883e568cd9" providerId="AD" clId="Web-{57BC375F-3968-B613-B797-6679D5486C4B}" dt="2023-11-06T19:17:14.167" v="0"/>
        <pc:sldMkLst>
          <pc:docMk/>
          <pc:sldMk cId="4272196666" sldId="273"/>
        </pc:sldMkLst>
        <pc:picChg chg="del">
          <ac:chgData name="Zhao, Qian" userId="S::qian.zhao@pnnl.gov::cfdb71da-08c4-4a31-9144-0f883e568cd9" providerId="AD" clId="Web-{57BC375F-3968-B613-B797-6679D5486C4B}" dt="2023-11-06T19:17:14.167" v="0"/>
          <ac:picMkLst>
            <pc:docMk/>
            <pc:sldMk cId="4272196666" sldId="273"/>
            <ac:picMk id="18" creationId="{98BA379A-D938-24BA-54D6-CA965EC10403}"/>
          </ac:picMkLst>
        </pc:picChg>
      </pc:sldChg>
      <pc:sldChg chg="del">
        <pc:chgData name="Zhao, Qian" userId="S::qian.zhao@pnnl.gov::cfdb71da-08c4-4a31-9144-0f883e568cd9" providerId="AD" clId="Web-{57BC375F-3968-B613-B797-6679D5486C4B}" dt="2023-11-06T19:17:45.058" v="3"/>
        <pc:sldMkLst>
          <pc:docMk/>
          <pc:sldMk cId="2337416222" sldId="1629"/>
        </pc:sldMkLst>
      </pc:sldChg>
      <pc:sldChg chg="del">
        <pc:chgData name="Zhao, Qian" userId="S::qian.zhao@pnnl.gov::cfdb71da-08c4-4a31-9144-0f883e568cd9" providerId="AD" clId="Web-{57BC375F-3968-B613-B797-6679D5486C4B}" dt="2023-11-06T19:17:29.855" v="1"/>
        <pc:sldMkLst>
          <pc:docMk/>
          <pc:sldMk cId="168766001" sldId="1630"/>
        </pc:sldMkLst>
      </pc:sldChg>
      <pc:sldChg chg="add">
        <pc:chgData name="Zhao, Qian" userId="S::qian.zhao@pnnl.gov::cfdb71da-08c4-4a31-9144-0f883e568cd9" providerId="AD" clId="Web-{57BC375F-3968-B613-B797-6679D5486C4B}" dt="2023-11-06T19:17:41.527" v="2"/>
        <pc:sldMkLst>
          <pc:docMk/>
          <pc:sldMk cId="2628192353" sldId="1632"/>
        </pc:sldMkLst>
      </pc:sldChg>
    </pc:docChg>
  </pc:docChgLst>
  <pc:docChgLst>
    <pc:chgData name="Zhao, Qian" userId="cfdb71da-08c4-4a31-9144-0f883e568cd9" providerId="ADAL" clId="{3D9A45E9-051F-A248-AE84-529E3B6E9027}"/>
    <pc:docChg chg="undo custSel addSld delSld modSld modSection">
      <pc:chgData name="Zhao, Qian" userId="cfdb71da-08c4-4a31-9144-0f883e568cd9" providerId="ADAL" clId="{3D9A45E9-051F-A248-AE84-529E3B6E9027}" dt="2023-11-03T21:14:22.753" v="53" actId="729"/>
      <pc:docMkLst>
        <pc:docMk/>
      </pc:docMkLst>
      <pc:sldChg chg="add del">
        <pc:chgData name="Zhao, Qian" userId="cfdb71da-08c4-4a31-9144-0f883e568cd9" providerId="ADAL" clId="{3D9A45E9-051F-A248-AE84-529E3B6E9027}" dt="2023-11-03T21:01:13.375" v="13" actId="2696"/>
        <pc:sldMkLst>
          <pc:docMk/>
          <pc:sldMk cId="0" sldId="259"/>
        </pc:sldMkLst>
      </pc:sldChg>
      <pc:sldChg chg="add del">
        <pc:chgData name="Zhao, Qian" userId="cfdb71da-08c4-4a31-9144-0f883e568cd9" providerId="ADAL" clId="{3D9A45E9-051F-A248-AE84-529E3B6E9027}" dt="2023-11-03T21:01:57.104" v="19" actId="2696"/>
        <pc:sldMkLst>
          <pc:docMk/>
          <pc:sldMk cId="0" sldId="260"/>
        </pc:sldMkLst>
      </pc:sldChg>
      <pc:sldChg chg="addSp delSp modSp mod">
        <pc:chgData name="Zhao, Qian" userId="cfdb71da-08c4-4a31-9144-0f883e568cd9" providerId="ADAL" clId="{3D9A45E9-051F-A248-AE84-529E3B6E9027}" dt="2023-11-03T21:13:31.345" v="41" actId="108"/>
        <pc:sldMkLst>
          <pc:docMk/>
          <pc:sldMk cId="4272196666" sldId="273"/>
        </pc:sldMkLst>
        <pc:spChg chg="del">
          <ac:chgData name="Zhao, Qian" userId="cfdb71da-08c4-4a31-9144-0f883e568cd9" providerId="ADAL" clId="{3D9A45E9-051F-A248-AE84-529E3B6E9027}" dt="2023-11-03T21:12:54.717" v="33" actId="478"/>
          <ac:spMkLst>
            <pc:docMk/>
            <pc:sldMk cId="4272196666" sldId="273"/>
            <ac:spMk id="3" creationId="{6D50AF6E-CF6A-429E-A4B2-32D2D767B73B}"/>
          </ac:spMkLst>
        </pc:spChg>
        <pc:spChg chg="add del mod">
          <ac:chgData name="Zhao, Qian" userId="cfdb71da-08c4-4a31-9144-0f883e568cd9" providerId="ADAL" clId="{3D9A45E9-051F-A248-AE84-529E3B6E9027}" dt="2023-11-03T21:13:00.998" v="34" actId="478"/>
          <ac:spMkLst>
            <pc:docMk/>
            <pc:sldMk cId="4272196666" sldId="273"/>
            <ac:spMk id="13" creationId="{20E0FAAC-4443-5998-758D-C8B385DA66DB}"/>
          </ac:spMkLst>
        </pc:spChg>
        <pc:spChg chg="add mod">
          <ac:chgData name="Zhao, Qian" userId="cfdb71da-08c4-4a31-9144-0f883e568cd9" providerId="ADAL" clId="{3D9A45E9-051F-A248-AE84-529E3B6E9027}" dt="2023-11-03T21:13:31.345" v="41" actId="108"/>
          <ac:spMkLst>
            <pc:docMk/>
            <pc:sldMk cId="4272196666" sldId="273"/>
            <ac:spMk id="15" creationId="{AFD30FAE-E47D-4E3B-601D-602D8B6CFD96}"/>
          </ac:spMkLst>
        </pc:spChg>
        <pc:picChg chg="add mod">
          <ac:chgData name="Zhao, Qian" userId="cfdb71da-08c4-4a31-9144-0f883e568cd9" providerId="ADAL" clId="{3D9A45E9-051F-A248-AE84-529E3B6E9027}" dt="2023-11-03T21:13:02.508" v="35"/>
          <ac:picMkLst>
            <pc:docMk/>
            <pc:sldMk cId="4272196666" sldId="273"/>
            <ac:picMk id="16" creationId="{B023975E-86AB-6160-B387-B39E0F542BEC}"/>
          </ac:picMkLst>
        </pc:picChg>
      </pc:sldChg>
      <pc:sldChg chg="modSp del mod">
        <pc:chgData name="Zhao, Qian" userId="cfdb71da-08c4-4a31-9144-0f883e568cd9" providerId="ADAL" clId="{3D9A45E9-051F-A248-AE84-529E3B6E9027}" dt="2023-11-03T21:14:08.297" v="52" actId="2696"/>
        <pc:sldMkLst>
          <pc:docMk/>
          <pc:sldMk cId="4133297483" sldId="281"/>
        </pc:sldMkLst>
        <pc:spChg chg="mod">
          <ac:chgData name="Zhao, Qian" userId="cfdb71da-08c4-4a31-9144-0f883e568cd9" providerId="ADAL" clId="{3D9A45E9-051F-A248-AE84-529E3B6E9027}" dt="2023-11-03T21:13:41.542" v="42" actId="14100"/>
          <ac:spMkLst>
            <pc:docMk/>
            <pc:sldMk cId="4133297483" sldId="281"/>
            <ac:spMk id="8" creationId="{C2BE7088-FCFD-1530-2C80-C6BFBFD70502}"/>
          </ac:spMkLst>
        </pc:spChg>
      </pc:sldChg>
      <pc:sldChg chg="mod modShow">
        <pc:chgData name="Zhao, Qian" userId="cfdb71da-08c4-4a31-9144-0f883e568cd9" providerId="ADAL" clId="{3D9A45E9-051F-A248-AE84-529E3B6E9027}" dt="2023-11-03T21:14:22.753" v="53" actId="729"/>
        <pc:sldMkLst>
          <pc:docMk/>
          <pc:sldMk cId="3259641342" sldId="1628"/>
        </pc:sldMkLst>
      </pc:sldChg>
      <pc:sldChg chg="addSp delSp modSp add mod">
        <pc:chgData name="Zhao, Qian" userId="cfdb71da-08c4-4a31-9144-0f883e568cd9" providerId="ADAL" clId="{3D9A45E9-051F-A248-AE84-529E3B6E9027}" dt="2023-11-03T21:06:29.281" v="31" actId="1076"/>
        <pc:sldMkLst>
          <pc:docMk/>
          <pc:sldMk cId="2337416222" sldId="1629"/>
        </pc:sldMkLst>
        <pc:spChg chg="del">
          <ac:chgData name="Zhao, Qian" userId="cfdb71da-08c4-4a31-9144-0f883e568cd9" providerId="ADAL" clId="{3D9A45E9-051F-A248-AE84-529E3B6E9027}" dt="2023-11-03T21:00:29.969" v="5" actId="478"/>
          <ac:spMkLst>
            <pc:docMk/>
            <pc:sldMk cId="2337416222" sldId="1629"/>
            <ac:spMk id="2" creationId="{2DAD61D2-137B-AFC0-B37B-9349866303A0}"/>
          </ac:spMkLst>
        </pc:spChg>
        <pc:spChg chg="del">
          <ac:chgData name="Zhao, Qian" userId="cfdb71da-08c4-4a31-9144-0f883e568cd9" providerId="ADAL" clId="{3D9A45E9-051F-A248-AE84-529E3B6E9027}" dt="2023-11-03T21:00:29.969" v="5" actId="478"/>
          <ac:spMkLst>
            <pc:docMk/>
            <pc:sldMk cId="2337416222" sldId="1629"/>
            <ac:spMk id="4" creationId="{C05276A2-C64B-9376-AB3B-8FFDDFB97710}"/>
          </ac:spMkLst>
        </pc:spChg>
        <pc:spChg chg="add mod">
          <ac:chgData name="Zhao, Qian" userId="cfdb71da-08c4-4a31-9144-0f883e568cd9" providerId="ADAL" clId="{3D9A45E9-051F-A248-AE84-529E3B6E9027}" dt="2023-11-03T21:01:04.268" v="12" actId="1076"/>
          <ac:spMkLst>
            <pc:docMk/>
            <pc:sldMk cId="2337416222" sldId="1629"/>
            <ac:spMk id="5" creationId="{653013EA-6C8A-6C6A-2024-4EC2B4411AD5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6" creationId="{981AC48A-20C1-7ACA-8843-B8315389AAB6}"/>
          </ac:spMkLst>
        </pc:spChg>
        <pc:spChg chg="del">
          <ac:chgData name="Zhao, Qian" userId="cfdb71da-08c4-4a31-9144-0f883e568cd9" providerId="ADAL" clId="{3D9A45E9-051F-A248-AE84-529E3B6E9027}" dt="2023-11-03T21:00:29.969" v="5" actId="478"/>
          <ac:spMkLst>
            <pc:docMk/>
            <pc:sldMk cId="2337416222" sldId="1629"/>
            <ac:spMk id="7" creationId="{001844DA-698F-3E11-BE5A-83E31FFC8944}"/>
          </ac:spMkLst>
        </pc:spChg>
        <pc:spChg chg="del">
          <ac:chgData name="Zhao, Qian" userId="cfdb71da-08c4-4a31-9144-0f883e568cd9" providerId="ADAL" clId="{3D9A45E9-051F-A248-AE84-529E3B6E9027}" dt="2023-11-03T21:00:29.969" v="5" actId="478"/>
          <ac:spMkLst>
            <pc:docMk/>
            <pc:sldMk cId="2337416222" sldId="1629"/>
            <ac:spMk id="8" creationId="{58719395-D0F0-456F-A2A1-EACABF10CBB7}"/>
          </ac:spMkLst>
        </pc:spChg>
        <pc:spChg chg="del">
          <ac:chgData name="Zhao, Qian" userId="cfdb71da-08c4-4a31-9144-0f883e568cd9" providerId="ADAL" clId="{3D9A45E9-051F-A248-AE84-529E3B6E9027}" dt="2023-11-03T21:00:29.969" v="5" actId="478"/>
          <ac:spMkLst>
            <pc:docMk/>
            <pc:sldMk cId="2337416222" sldId="1629"/>
            <ac:spMk id="10" creationId="{7AA0CF69-72CB-BB0F-13FC-089FA3DA6412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1" creationId="{EAD92325-1F19-1A5C-5037-307A4864BD9E}"/>
          </ac:spMkLst>
        </pc:spChg>
        <pc:spChg chg="mod">
          <ac:chgData name="Zhao, Qian" userId="cfdb71da-08c4-4a31-9144-0f883e568cd9" providerId="ADAL" clId="{3D9A45E9-051F-A248-AE84-529E3B6E9027}" dt="2023-11-03T21:00:50.172" v="9"/>
          <ac:spMkLst>
            <pc:docMk/>
            <pc:sldMk cId="2337416222" sldId="1629"/>
            <ac:spMk id="13" creationId="{685A4F79-60D7-394D-BDEB-FA8072881A1B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4" creationId="{3127A6D9-2D27-938D-6F71-6328C4CA215B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5" creationId="{44E50B6D-6B4C-2FA2-B6DA-60AFC177F5AF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6" creationId="{96A7E2B1-46EC-C7BF-1DD1-21F9CA2BE4BA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7" creationId="{7FAECE73-44B7-196B-872F-65ACB290FEB2}"/>
          </ac:spMkLst>
        </pc:spChg>
        <pc:spChg chg="add mod">
          <ac:chgData name="Zhao, Qian" userId="cfdb71da-08c4-4a31-9144-0f883e568cd9" providerId="ADAL" clId="{3D9A45E9-051F-A248-AE84-529E3B6E9027}" dt="2023-11-03T21:00:43.665" v="7" actId="1076"/>
          <ac:spMkLst>
            <pc:docMk/>
            <pc:sldMk cId="2337416222" sldId="1629"/>
            <ac:spMk id="18" creationId="{C9C13726-9568-86BB-822C-66FCCCB8EAF8}"/>
          </ac:spMkLst>
        </pc:spChg>
        <pc:spChg chg="add mod">
          <ac:chgData name="Zhao, Qian" userId="cfdb71da-08c4-4a31-9144-0f883e568cd9" providerId="ADAL" clId="{3D9A45E9-051F-A248-AE84-529E3B6E9027}" dt="2023-11-03T21:01:01.287" v="11" actId="1076"/>
          <ac:spMkLst>
            <pc:docMk/>
            <pc:sldMk cId="2337416222" sldId="1629"/>
            <ac:spMk id="19" creationId="{D453C08D-9224-0C59-623D-DC2F1C59B3EB}"/>
          </ac:spMkLst>
        </pc:spChg>
        <pc:spChg chg="add del mod">
          <ac:chgData name="Zhao, Qian" userId="cfdb71da-08c4-4a31-9144-0f883e568cd9" providerId="ADAL" clId="{3D9A45E9-051F-A248-AE84-529E3B6E9027}" dt="2023-11-03T21:00:53.459" v="10" actId="478"/>
          <ac:spMkLst>
            <pc:docMk/>
            <pc:sldMk cId="2337416222" sldId="1629"/>
            <ac:spMk id="24" creationId="{10F510FD-4A8C-6F3F-DF62-2BF631E76708}"/>
          </ac:spMkLst>
        </pc:spChg>
        <pc:spChg chg="mod">
          <ac:chgData name="Zhao, Qian" userId="cfdb71da-08c4-4a31-9144-0f883e568cd9" providerId="ADAL" clId="{3D9A45E9-051F-A248-AE84-529E3B6E9027}" dt="2023-11-03T21:00:37.956" v="6"/>
          <ac:spMkLst>
            <pc:docMk/>
            <pc:sldMk cId="2337416222" sldId="1629"/>
            <ac:spMk id="26" creationId="{B0270FF8-A50A-0D6A-2878-53B75DCA3008}"/>
          </ac:spMkLst>
        </pc:spChg>
        <pc:spChg chg="add mod">
          <ac:chgData name="Zhao, Qian" userId="cfdb71da-08c4-4a31-9144-0f883e568cd9" providerId="ADAL" clId="{3D9A45E9-051F-A248-AE84-529E3B6E9027}" dt="2023-11-03T21:06:29.281" v="31" actId="1076"/>
          <ac:spMkLst>
            <pc:docMk/>
            <pc:sldMk cId="2337416222" sldId="1629"/>
            <ac:spMk id="31" creationId="{8EE4BB30-BE00-5E38-8E1F-EAABDB6721FF}"/>
          </ac:spMkLst>
        </pc:spChg>
        <pc:grpChg chg="add mod">
          <ac:chgData name="Zhao, Qian" userId="cfdb71da-08c4-4a31-9144-0f883e568cd9" providerId="ADAL" clId="{3D9A45E9-051F-A248-AE84-529E3B6E9027}" dt="2023-11-03T21:00:43.665" v="7" actId="1076"/>
          <ac:grpSpMkLst>
            <pc:docMk/>
            <pc:sldMk cId="2337416222" sldId="1629"/>
            <ac:grpSpMk id="25" creationId="{B568AB9E-3EE5-0434-0D5C-52A670D1EE7C}"/>
          </ac:grpSpMkLst>
        </pc:grpChg>
        <pc:picChg chg="del">
          <ac:chgData name="Zhao, Qian" userId="cfdb71da-08c4-4a31-9144-0f883e568cd9" providerId="ADAL" clId="{3D9A45E9-051F-A248-AE84-529E3B6E9027}" dt="2023-11-03T21:00:29.969" v="5" actId="478"/>
          <ac:picMkLst>
            <pc:docMk/>
            <pc:sldMk cId="2337416222" sldId="1629"/>
            <ac:picMk id="9" creationId="{527CF2A3-2A73-1003-8C97-B13A03B06473}"/>
          </ac:picMkLst>
        </pc:picChg>
        <pc:picChg chg="add mod">
          <ac:chgData name="Zhao, Qian" userId="cfdb71da-08c4-4a31-9144-0f883e568cd9" providerId="ADAL" clId="{3D9A45E9-051F-A248-AE84-529E3B6E9027}" dt="2023-11-03T21:00:43.665" v="7" actId="1076"/>
          <ac:picMkLst>
            <pc:docMk/>
            <pc:sldMk cId="2337416222" sldId="1629"/>
            <ac:picMk id="20" creationId="{501D838E-EF7F-C9E1-0C18-F53FFCCCAA0F}"/>
          </ac:picMkLst>
        </pc:picChg>
        <pc:picChg chg="add mod">
          <ac:chgData name="Zhao, Qian" userId="cfdb71da-08c4-4a31-9144-0f883e568cd9" providerId="ADAL" clId="{3D9A45E9-051F-A248-AE84-529E3B6E9027}" dt="2023-11-03T21:00:43.665" v="7" actId="1076"/>
          <ac:picMkLst>
            <pc:docMk/>
            <pc:sldMk cId="2337416222" sldId="1629"/>
            <ac:picMk id="21" creationId="{6F3840BA-A615-1DD7-2F5D-5465AA48CCF2}"/>
          </ac:picMkLst>
        </pc:picChg>
        <pc:picChg chg="add mod">
          <ac:chgData name="Zhao, Qian" userId="cfdb71da-08c4-4a31-9144-0f883e568cd9" providerId="ADAL" clId="{3D9A45E9-051F-A248-AE84-529E3B6E9027}" dt="2023-11-03T21:00:43.665" v="7" actId="1076"/>
          <ac:picMkLst>
            <pc:docMk/>
            <pc:sldMk cId="2337416222" sldId="1629"/>
            <ac:picMk id="22" creationId="{B5CF4022-CF3B-BB55-AF8E-BDE782C456A0}"/>
          </ac:picMkLst>
        </pc:picChg>
        <pc:picChg chg="add mod">
          <ac:chgData name="Zhao, Qian" userId="cfdb71da-08c4-4a31-9144-0f883e568cd9" providerId="ADAL" clId="{3D9A45E9-051F-A248-AE84-529E3B6E9027}" dt="2023-11-03T21:00:43.665" v="7" actId="1076"/>
          <ac:picMkLst>
            <pc:docMk/>
            <pc:sldMk cId="2337416222" sldId="1629"/>
            <ac:picMk id="23" creationId="{D213F4B3-E7DB-3946-E9FF-77CD52ADA2BB}"/>
          </ac:picMkLst>
        </pc:picChg>
        <pc:picChg chg="mod">
          <ac:chgData name="Zhao, Qian" userId="cfdb71da-08c4-4a31-9144-0f883e568cd9" providerId="ADAL" clId="{3D9A45E9-051F-A248-AE84-529E3B6E9027}" dt="2023-11-03T21:00:37.956" v="6"/>
          <ac:picMkLst>
            <pc:docMk/>
            <pc:sldMk cId="2337416222" sldId="1629"/>
            <ac:picMk id="27" creationId="{7A7ABE78-7828-CE3B-48ED-426D7713EB4C}"/>
          </ac:picMkLst>
        </pc:picChg>
        <pc:picChg chg="mod">
          <ac:chgData name="Zhao, Qian" userId="cfdb71da-08c4-4a31-9144-0f883e568cd9" providerId="ADAL" clId="{3D9A45E9-051F-A248-AE84-529E3B6E9027}" dt="2023-11-03T21:00:37.956" v="6"/>
          <ac:picMkLst>
            <pc:docMk/>
            <pc:sldMk cId="2337416222" sldId="1629"/>
            <ac:picMk id="28" creationId="{1F53F903-5642-41ED-EAA5-EEE100249E2A}"/>
          </ac:picMkLst>
        </pc:picChg>
        <pc:picChg chg="add mod">
          <ac:chgData name="Zhao, Qian" userId="cfdb71da-08c4-4a31-9144-0f883e568cd9" providerId="ADAL" clId="{3D9A45E9-051F-A248-AE84-529E3B6E9027}" dt="2023-11-03T21:00:43.665" v="7" actId="1076"/>
          <ac:picMkLst>
            <pc:docMk/>
            <pc:sldMk cId="2337416222" sldId="1629"/>
            <ac:picMk id="30" creationId="{257B8237-AA7B-3468-004E-CAB919655791}"/>
          </ac:picMkLst>
        </pc:picChg>
        <pc:cxnChg chg="add mod">
          <ac:chgData name="Zhao, Qian" userId="cfdb71da-08c4-4a31-9144-0f883e568cd9" providerId="ADAL" clId="{3D9A45E9-051F-A248-AE84-529E3B6E9027}" dt="2023-11-03T21:00:43.665" v="7" actId="1076"/>
          <ac:cxnSpMkLst>
            <pc:docMk/>
            <pc:sldMk cId="2337416222" sldId="1629"/>
            <ac:cxnSpMk id="12" creationId="{BF067F51-0F67-EBA1-F54D-43C4F936BBF0}"/>
          </ac:cxnSpMkLst>
        </pc:cxnChg>
        <pc:cxnChg chg="add mod">
          <ac:chgData name="Zhao, Qian" userId="cfdb71da-08c4-4a31-9144-0f883e568cd9" providerId="ADAL" clId="{3D9A45E9-051F-A248-AE84-529E3B6E9027}" dt="2023-11-03T21:00:43.665" v="7" actId="1076"/>
          <ac:cxnSpMkLst>
            <pc:docMk/>
            <pc:sldMk cId="2337416222" sldId="1629"/>
            <ac:cxnSpMk id="29" creationId="{7895C253-EEEE-E4C7-3329-24A11DEE5844}"/>
          </ac:cxnSpMkLst>
        </pc:cxnChg>
      </pc:sldChg>
      <pc:sldChg chg="addSp delSp modSp add mod modAnim">
        <pc:chgData name="Zhao, Qian" userId="cfdb71da-08c4-4a31-9144-0f883e568cd9" providerId="ADAL" clId="{3D9A45E9-051F-A248-AE84-529E3B6E9027}" dt="2023-11-03T21:14:02.565" v="51" actId="1076"/>
        <pc:sldMkLst>
          <pc:docMk/>
          <pc:sldMk cId="168766001" sldId="1630"/>
        </pc:sldMkLst>
        <pc:spChg chg="del">
          <ac:chgData name="Zhao, Qian" userId="cfdb71da-08c4-4a31-9144-0f883e568cd9" providerId="ADAL" clId="{3D9A45E9-051F-A248-AE84-529E3B6E9027}" dt="2023-11-03T21:01:18.214" v="14" actId="478"/>
          <ac:spMkLst>
            <pc:docMk/>
            <pc:sldMk cId="168766001" sldId="1630"/>
            <ac:spMk id="2" creationId="{2DAD61D2-137B-AFC0-B37B-9349866303A0}"/>
          </ac:spMkLst>
        </pc:spChg>
        <pc:spChg chg="del">
          <ac:chgData name="Zhao, Qian" userId="cfdb71da-08c4-4a31-9144-0f883e568cd9" providerId="ADAL" clId="{3D9A45E9-051F-A248-AE84-529E3B6E9027}" dt="2023-11-03T21:01:18.214" v="14" actId="478"/>
          <ac:spMkLst>
            <pc:docMk/>
            <pc:sldMk cId="168766001" sldId="1630"/>
            <ac:spMk id="4" creationId="{C05276A2-C64B-9376-AB3B-8FFDDFB97710}"/>
          </ac:spMkLst>
        </pc:spChg>
        <pc:spChg chg="add mod">
          <ac:chgData name="Zhao, Qian" userId="cfdb71da-08c4-4a31-9144-0f883e568cd9" providerId="ADAL" clId="{3D9A45E9-051F-A248-AE84-529E3B6E9027}" dt="2023-11-03T21:01:41.464" v="15"/>
          <ac:spMkLst>
            <pc:docMk/>
            <pc:sldMk cId="168766001" sldId="1630"/>
            <ac:spMk id="6" creationId="{8E256C01-6851-590B-EFF3-F74E269336C1}"/>
          </ac:spMkLst>
        </pc:spChg>
        <pc:spChg chg="del">
          <ac:chgData name="Zhao, Qian" userId="cfdb71da-08c4-4a31-9144-0f883e568cd9" providerId="ADAL" clId="{3D9A45E9-051F-A248-AE84-529E3B6E9027}" dt="2023-11-03T21:01:18.214" v="14" actId="478"/>
          <ac:spMkLst>
            <pc:docMk/>
            <pc:sldMk cId="168766001" sldId="1630"/>
            <ac:spMk id="7" creationId="{001844DA-698F-3E11-BE5A-83E31FFC8944}"/>
          </ac:spMkLst>
        </pc:spChg>
        <pc:spChg chg="del">
          <ac:chgData name="Zhao, Qian" userId="cfdb71da-08c4-4a31-9144-0f883e568cd9" providerId="ADAL" clId="{3D9A45E9-051F-A248-AE84-529E3B6E9027}" dt="2023-11-03T21:01:18.214" v="14" actId="478"/>
          <ac:spMkLst>
            <pc:docMk/>
            <pc:sldMk cId="168766001" sldId="1630"/>
            <ac:spMk id="8" creationId="{58719395-D0F0-456F-A2A1-EACABF10CBB7}"/>
          </ac:spMkLst>
        </pc:spChg>
        <pc:spChg chg="del">
          <ac:chgData name="Zhao, Qian" userId="cfdb71da-08c4-4a31-9144-0f883e568cd9" providerId="ADAL" clId="{3D9A45E9-051F-A248-AE84-529E3B6E9027}" dt="2023-11-03T21:01:18.214" v="14" actId="478"/>
          <ac:spMkLst>
            <pc:docMk/>
            <pc:sldMk cId="168766001" sldId="1630"/>
            <ac:spMk id="10" creationId="{7AA0CF69-72CB-BB0F-13FC-089FA3DA6412}"/>
          </ac:spMkLst>
        </pc:spChg>
        <pc:spChg chg="mod">
          <ac:chgData name="Zhao, Qian" userId="cfdb71da-08c4-4a31-9144-0f883e568cd9" providerId="ADAL" clId="{3D9A45E9-051F-A248-AE84-529E3B6E9027}" dt="2023-11-03T21:01:41.464" v="15"/>
          <ac:spMkLst>
            <pc:docMk/>
            <pc:sldMk cId="168766001" sldId="1630"/>
            <ac:spMk id="12" creationId="{6E4CEC8C-6332-B036-68F7-1B7C58F7B5C5}"/>
          </ac:spMkLst>
        </pc:spChg>
        <pc:spChg chg="mod">
          <ac:chgData name="Zhao, Qian" userId="cfdb71da-08c4-4a31-9144-0f883e568cd9" providerId="ADAL" clId="{3D9A45E9-051F-A248-AE84-529E3B6E9027}" dt="2023-11-03T21:01:49.071" v="17"/>
          <ac:spMkLst>
            <pc:docMk/>
            <pc:sldMk cId="168766001" sldId="1630"/>
            <ac:spMk id="13" creationId="{685A4F79-60D7-394D-BDEB-FA8072881A1B}"/>
          </ac:spMkLst>
        </pc:spChg>
        <pc:spChg chg="mod">
          <ac:chgData name="Zhao, Qian" userId="cfdb71da-08c4-4a31-9144-0f883e568cd9" providerId="ADAL" clId="{3D9A45E9-051F-A248-AE84-529E3B6E9027}" dt="2023-11-03T21:01:41.464" v="15"/>
          <ac:spMkLst>
            <pc:docMk/>
            <pc:sldMk cId="168766001" sldId="1630"/>
            <ac:spMk id="16" creationId="{E168865C-4360-F77C-8402-A53536B78DEA}"/>
          </ac:spMkLst>
        </pc:spChg>
        <pc:spChg chg="add del mod">
          <ac:chgData name="Zhao, Qian" userId="cfdb71da-08c4-4a31-9144-0f883e568cd9" providerId="ADAL" clId="{3D9A45E9-051F-A248-AE84-529E3B6E9027}" dt="2023-11-03T21:01:52.616" v="18" actId="478"/>
          <ac:spMkLst>
            <pc:docMk/>
            <pc:sldMk cId="168766001" sldId="1630"/>
            <ac:spMk id="19" creationId="{9F0E33B7-667B-F647-EE73-95F3F70A612B}"/>
          </ac:spMkLst>
        </pc:spChg>
        <pc:spChg chg="add mod">
          <ac:chgData name="Zhao, Qian" userId="cfdb71da-08c4-4a31-9144-0f883e568cd9" providerId="ADAL" clId="{3D9A45E9-051F-A248-AE84-529E3B6E9027}" dt="2023-11-03T21:14:02.565" v="51" actId="1076"/>
          <ac:spMkLst>
            <pc:docMk/>
            <pc:sldMk cId="168766001" sldId="1630"/>
            <ac:spMk id="21" creationId="{307F65D0-A3A1-BAC9-52CB-F9F1A59C2DAE}"/>
          </ac:spMkLst>
        </pc:spChg>
        <pc:grpChg chg="add mod">
          <ac:chgData name="Zhao, Qian" userId="cfdb71da-08c4-4a31-9144-0f883e568cd9" providerId="ADAL" clId="{3D9A45E9-051F-A248-AE84-529E3B6E9027}" dt="2023-11-03T21:01:41.464" v="15"/>
          <ac:grpSpMkLst>
            <pc:docMk/>
            <pc:sldMk cId="168766001" sldId="1630"/>
            <ac:grpSpMk id="11" creationId="{A007CF0E-B221-1AE9-757C-4B56BD38B9D8}"/>
          </ac:grpSpMkLst>
        </pc:grpChg>
        <pc:grpChg chg="add mod">
          <ac:chgData name="Zhao, Qian" userId="cfdb71da-08c4-4a31-9144-0f883e568cd9" providerId="ADAL" clId="{3D9A45E9-051F-A248-AE84-529E3B6E9027}" dt="2023-11-03T21:01:41.464" v="15"/>
          <ac:grpSpMkLst>
            <pc:docMk/>
            <pc:sldMk cId="168766001" sldId="1630"/>
            <ac:grpSpMk id="15" creationId="{E8B9BB8C-162F-51AC-B942-24A3680AD707}"/>
          </ac:grpSpMkLst>
        </pc:grpChg>
        <pc:picChg chg="add mod">
          <ac:chgData name="Zhao, Qian" userId="cfdb71da-08c4-4a31-9144-0f883e568cd9" providerId="ADAL" clId="{3D9A45E9-051F-A248-AE84-529E3B6E9027}" dt="2023-11-03T21:01:41.464" v="15"/>
          <ac:picMkLst>
            <pc:docMk/>
            <pc:sldMk cId="168766001" sldId="1630"/>
            <ac:picMk id="5" creationId="{730B6A6D-45D1-1AD3-E67E-754B64BF1F8E}"/>
          </ac:picMkLst>
        </pc:picChg>
        <pc:picChg chg="del">
          <ac:chgData name="Zhao, Qian" userId="cfdb71da-08c4-4a31-9144-0f883e568cd9" providerId="ADAL" clId="{3D9A45E9-051F-A248-AE84-529E3B6E9027}" dt="2023-11-03T21:01:18.214" v="14" actId="478"/>
          <ac:picMkLst>
            <pc:docMk/>
            <pc:sldMk cId="168766001" sldId="1630"/>
            <ac:picMk id="9" creationId="{527CF2A3-2A73-1003-8C97-B13A03B06473}"/>
          </ac:picMkLst>
        </pc:picChg>
        <pc:picChg chg="mod">
          <ac:chgData name="Zhao, Qian" userId="cfdb71da-08c4-4a31-9144-0f883e568cd9" providerId="ADAL" clId="{3D9A45E9-051F-A248-AE84-529E3B6E9027}" dt="2023-11-03T21:01:41.464" v="15"/>
          <ac:picMkLst>
            <pc:docMk/>
            <pc:sldMk cId="168766001" sldId="1630"/>
            <ac:picMk id="14" creationId="{6FFC76F7-EFEA-53FC-B6A7-21C2BAEC1ABA}"/>
          </ac:picMkLst>
        </pc:picChg>
        <pc:picChg chg="mod">
          <ac:chgData name="Zhao, Qian" userId="cfdb71da-08c4-4a31-9144-0f883e568cd9" providerId="ADAL" clId="{3D9A45E9-051F-A248-AE84-529E3B6E9027}" dt="2023-11-03T21:01:41.464" v="15"/>
          <ac:picMkLst>
            <pc:docMk/>
            <pc:sldMk cId="168766001" sldId="1630"/>
            <ac:picMk id="17" creationId="{6DE6CDA9-9DC5-66EE-A661-C9FFE196C389}"/>
          </ac:picMkLst>
        </pc:picChg>
        <pc:picChg chg="mod">
          <ac:chgData name="Zhao, Qian" userId="cfdb71da-08c4-4a31-9144-0f883e568cd9" providerId="ADAL" clId="{3D9A45E9-051F-A248-AE84-529E3B6E9027}" dt="2023-11-03T21:01:41.464" v="15"/>
          <ac:picMkLst>
            <pc:docMk/>
            <pc:sldMk cId="168766001" sldId="1630"/>
            <ac:picMk id="18" creationId="{C7DCDFD9-C8C2-C357-771B-49871B0673FB}"/>
          </ac:picMkLst>
        </pc:picChg>
        <pc:picChg chg="add mod">
          <ac:chgData name="Zhao, Qian" userId="cfdb71da-08c4-4a31-9144-0f883e568cd9" providerId="ADAL" clId="{3D9A45E9-051F-A248-AE84-529E3B6E9027}" dt="2023-11-03T21:01:41.464" v="15"/>
          <ac:picMkLst>
            <pc:docMk/>
            <pc:sldMk cId="168766001" sldId="1630"/>
            <ac:picMk id="20" creationId="{F792E6C5-025D-2824-94A4-A04E929A5BE2}"/>
          </ac:picMkLst>
        </pc:picChg>
      </pc:sldChg>
    </pc:docChg>
  </pc:docChgLst>
  <pc:docChgLst>
    <pc:chgData name="Zhao, Qian" userId="S::qian.zhao@pnnl.gov::cfdb71da-08c4-4a31-9144-0f883e568cd9" providerId="AD" clId="Web-{07E371F0-60AC-7EC0-DDC9-1C14513D6AF9}"/>
    <pc:docChg chg="modSld">
      <pc:chgData name="Zhao, Qian" userId="S::qian.zhao@pnnl.gov::cfdb71da-08c4-4a31-9144-0f883e568cd9" providerId="AD" clId="Web-{07E371F0-60AC-7EC0-DDC9-1C14513D6AF9}" dt="2023-11-06T04:04:59.722" v="0" actId="1076"/>
      <pc:docMkLst>
        <pc:docMk/>
      </pc:docMkLst>
      <pc:sldChg chg="modSp">
        <pc:chgData name="Zhao, Qian" userId="S::qian.zhao@pnnl.gov::cfdb71da-08c4-4a31-9144-0f883e568cd9" providerId="AD" clId="Web-{07E371F0-60AC-7EC0-DDC9-1C14513D6AF9}" dt="2023-11-06T04:04:59.722" v="0" actId="1076"/>
        <pc:sldMkLst>
          <pc:docMk/>
          <pc:sldMk cId="380489" sldId="277"/>
        </pc:sldMkLst>
        <pc:picChg chg="mod">
          <ac:chgData name="Zhao, Qian" userId="S::qian.zhao@pnnl.gov::cfdb71da-08c4-4a31-9144-0f883e568cd9" providerId="AD" clId="Web-{07E371F0-60AC-7EC0-DDC9-1C14513D6AF9}" dt="2023-11-06T04:04:59.722" v="0" actId="1076"/>
          <ac:picMkLst>
            <pc:docMk/>
            <pc:sldMk cId="380489" sldId="277"/>
            <ac:picMk id="5" creationId="{01C1D9D6-7316-2A45-C6E2-414FCF65A089}"/>
          </ac:picMkLst>
        </pc:picChg>
      </pc:sldChg>
    </pc:docChg>
  </pc:docChgLst>
  <pc:docChgLst>
    <pc:chgData name="Zhao, Qian" userId="cfdb71da-08c4-4a31-9144-0f883e568cd9" providerId="ADAL" clId="{26A29B37-69B8-EB47-AD62-169534BB11D2}"/>
    <pc:docChg chg="addSld modSld">
      <pc:chgData name="Zhao, Qian" userId="cfdb71da-08c4-4a31-9144-0f883e568cd9" providerId="ADAL" clId="{26A29B37-69B8-EB47-AD62-169534BB11D2}" dt="2023-10-24T23:09:46.479" v="215" actId="20577"/>
      <pc:docMkLst>
        <pc:docMk/>
      </pc:docMkLst>
      <pc:sldChg chg="modNotesTx">
        <pc:chgData name="Zhao, Qian" userId="cfdb71da-08c4-4a31-9144-0f883e568cd9" providerId="ADAL" clId="{26A29B37-69B8-EB47-AD62-169534BB11D2}" dt="2023-10-24T20:44:46.894" v="136" actId="20577"/>
        <pc:sldMkLst>
          <pc:docMk/>
          <pc:sldMk cId="380489" sldId="277"/>
        </pc:sldMkLst>
      </pc:sldChg>
      <pc:sldChg chg="modSp mod">
        <pc:chgData name="Zhao, Qian" userId="cfdb71da-08c4-4a31-9144-0f883e568cd9" providerId="ADAL" clId="{26A29B37-69B8-EB47-AD62-169534BB11D2}" dt="2023-10-24T23:09:46.479" v="215" actId="20577"/>
        <pc:sldMkLst>
          <pc:docMk/>
          <pc:sldMk cId="2912319554" sldId="530"/>
        </pc:sldMkLst>
        <pc:spChg chg="mod">
          <ac:chgData name="Zhao, Qian" userId="cfdb71da-08c4-4a31-9144-0f883e568cd9" providerId="ADAL" clId="{26A29B37-69B8-EB47-AD62-169534BB11D2}" dt="2023-10-24T23:09:46.479" v="215" actId="20577"/>
          <ac:spMkLst>
            <pc:docMk/>
            <pc:sldMk cId="2912319554" sldId="530"/>
            <ac:spMk id="2" creationId="{2DAD61D2-137B-AFC0-B37B-9349866303A0}"/>
          </ac:spMkLst>
        </pc:spChg>
      </pc:sldChg>
      <pc:sldChg chg="modSp mod">
        <pc:chgData name="Zhao, Qian" userId="cfdb71da-08c4-4a31-9144-0f883e568cd9" providerId="ADAL" clId="{26A29B37-69B8-EB47-AD62-169534BB11D2}" dt="2023-10-24T23:09:43.727" v="214" actId="20577"/>
        <pc:sldMkLst>
          <pc:docMk/>
          <pc:sldMk cId="1495993013" sldId="531"/>
        </pc:sldMkLst>
        <pc:spChg chg="mod">
          <ac:chgData name="Zhao, Qian" userId="cfdb71da-08c4-4a31-9144-0f883e568cd9" providerId="ADAL" clId="{26A29B37-69B8-EB47-AD62-169534BB11D2}" dt="2023-10-24T23:09:43.727" v="214" actId="20577"/>
          <ac:spMkLst>
            <pc:docMk/>
            <pc:sldMk cId="1495993013" sldId="531"/>
            <ac:spMk id="2" creationId="{2DAD61D2-137B-AFC0-B37B-9349866303A0}"/>
          </ac:spMkLst>
        </pc:spChg>
      </pc:sldChg>
      <pc:sldChg chg="modSp mod">
        <pc:chgData name="Zhao, Qian" userId="cfdb71da-08c4-4a31-9144-0f883e568cd9" providerId="ADAL" clId="{26A29B37-69B8-EB47-AD62-169534BB11D2}" dt="2023-10-24T23:09:41.660" v="213" actId="20577"/>
        <pc:sldMkLst>
          <pc:docMk/>
          <pc:sldMk cId="2656141172" sldId="532"/>
        </pc:sldMkLst>
        <pc:spChg chg="mod">
          <ac:chgData name="Zhao, Qian" userId="cfdb71da-08c4-4a31-9144-0f883e568cd9" providerId="ADAL" clId="{26A29B37-69B8-EB47-AD62-169534BB11D2}" dt="2023-10-24T23:09:41.660" v="213" actId="20577"/>
          <ac:spMkLst>
            <pc:docMk/>
            <pc:sldMk cId="2656141172" sldId="532"/>
            <ac:spMk id="2" creationId="{2DAD61D2-137B-AFC0-B37B-9349866303A0}"/>
          </ac:spMkLst>
        </pc:spChg>
      </pc:sldChg>
      <pc:sldChg chg="modSp mod">
        <pc:chgData name="Zhao, Qian" userId="cfdb71da-08c4-4a31-9144-0f883e568cd9" providerId="ADAL" clId="{26A29B37-69B8-EB47-AD62-169534BB11D2}" dt="2023-10-24T23:09:38.736" v="212" actId="20577"/>
        <pc:sldMkLst>
          <pc:docMk/>
          <pc:sldMk cId="1379473574" sldId="533"/>
        </pc:sldMkLst>
        <pc:spChg chg="mod">
          <ac:chgData name="Zhao, Qian" userId="cfdb71da-08c4-4a31-9144-0f883e568cd9" providerId="ADAL" clId="{26A29B37-69B8-EB47-AD62-169534BB11D2}" dt="2023-10-24T23:09:38.736" v="212" actId="20577"/>
          <ac:spMkLst>
            <pc:docMk/>
            <pc:sldMk cId="1379473574" sldId="533"/>
            <ac:spMk id="2" creationId="{2DAD61D2-137B-AFC0-B37B-9349866303A0}"/>
          </ac:spMkLst>
        </pc:spChg>
      </pc:sldChg>
      <pc:sldChg chg="modSp mod">
        <pc:chgData name="Zhao, Qian" userId="cfdb71da-08c4-4a31-9144-0f883e568cd9" providerId="ADAL" clId="{26A29B37-69B8-EB47-AD62-169534BB11D2}" dt="2023-10-24T23:09:23.673" v="210" actId="20577"/>
        <pc:sldMkLst>
          <pc:docMk/>
          <pc:sldMk cId="3051608653" sldId="534"/>
        </pc:sldMkLst>
        <pc:spChg chg="mod">
          <ac:chgData name="Zhao, Qian" userId="cfdb71da-08c4-4a31-9144-0f883e568cd9" providerId="ADAL" clId="{26A29B37-69B8-EB47-AD62-169534BB11D2}" dt="2023-10-24T23:09:23.673" v="210" actId="20577"/>
          <ac:spMkLst>
            <pc:docMk/>
            <pc:sldMk cId="3051608653" sldId="534"/>
            <ac:spMk id="2" creationId="{2DAD61D2-137B-AFC0-B37B-9349866303A0}"/>
          </ac:spMkLst>
        </pc:spChg>
      </pc:sldChg>
      <pc:sldChg chg="addSp delSp modSp add mod">
        <pc:chgData name="Zhao, Qian" userId="cfdb71da-08c4-4a31-9144-0f883e568cd9" providerId="ADAL" clId="{26A29B37-69B8-EB47-AD62-169534BB11D2}" dt="2023-10-24T23:07:50.999" v="191" actId="1076"/>
        <pc:sldMkLst>
          <pc:docMk/>
          <pc:sldMk cId="3259641342" sldId="1628"/>
        </pc:sldMkLst>
        <pc:spChg chg="mod">
          <ac:chgData name="Zhao, Qian" userId="cfdb71da-08c4-4a31-9144-0f883e568cd9" providerId="ADAL" clId="{26A29B37-69B8-EB47-AD62-169534BB11D2}" dt="2023-10-24T23:07:50.999" v="191" actId="1076"/>
          <ac:spMkLst>
            <pc:docMk/>
            <pc:sldMk cId="3259641342" sldId="1628"/>
            <ac:spMk id="4" creationId="{3966CDE6-0F57-BFEC-6096-C16538D793DC}"/>
          </ac:spMkLst>
        </pc:spChg>
        <pc:picChg chg="add del mod">
          <ac:chgData name="Zhao, Qian" userId="cfdb71da-08c4-4a31-9144-0f883e568cd9" providerId="ADAL" clId="{26A29B37-69B8-EB47-AD62-169534BB11D2}" dt="2023-10-24T23:06:48.163" v="167" actId="478"/>
          <ac:picMkLst>
            <pc:docMk/>
            <pc:sldMk cId="3259641342" sldId="1628"/>
            <ac:picMk id="2" creationId="{B9410AB4-0D38-2151-10BE-34BCB9119DC3}"/>
          </ac:picMkLst>
        </pc:picChg>
        <pc:picChg chg="add mod">
          <ac:chgData name="Zhao, Qian" userId="cfdb71da-08c4-4a31-9144-0f883e568cd9" providerId="ADAL" clId="{26A29B37-69B8-EB47-AD62-169534BB11D2}" dt="2023-10-24T23:06:49.860" v="168" actId="1076"/>
          <ac:picMkLst>
            <pc:docMk/>
            <pc:sldMk cId="3259641342" sldId="1628"/>
            <ac:picMk id="5" creationId="{8A22525E-7F57-B58A-BDD2-15E4B821C044}"/>
          </ac:picMkLst>
        </pc:picChg>
        <pc:picChg chg="del">
          <ac:chgData name="Zhao, Qian" userId="cfdb71da-08c4-4a31-9144-0f883e568cd9" providerId="ADAL" clId="{26A29B37-69B8-EB47-AD62-169534BB11D2}" dt="2023-10-24T23:05:41.136" v="161" actId="478"/>
          <ac:picMkLst>
            <pc:docMk/>
            <pc:sldMk cId="3259641342" sldId="1628"/>
            <ac:picMk id="1026" creationId="{2A369837-3F9E-DCE3-0312-A7BB1CD009A9}"/>
          </ac:picMkLst>
        </pc:picChg>
      </pc:sldChg>
    </pc:docChg>
  </pc:docChgLst>
  <pc:docChgLst>
    <pc:chgData name="Zhao, Qian" userId="S::qian.zhao@pnnl.gov::cfdb71da-08c4-4a31-9144-0f883e568cd9" providerId="AD" clId="Web-{9FBC2C78-4AFB-17F4-0A41-B30131DF4248}"/>
    <pc:docChg chg="addSld delSld modSld modSection">
      <pc:chgData name="Zhao, Qian" userId="S::qian.zhao@pnnl.gov::cfdb71da-08c4-4a31-9144-0f883e568cd9" providerId="AD" clId="Web-{9FBC2C78-4AFB-17F4-0A41-B30131DF4248}" dt="2023-11-06T17:44:13.441" v="5"/>
      <pc:docMkLst>
        <pc:docMk/>
      </pc:docMkLst>
      <pc:sldChg chg="addSp delSp modSp del">
        <pc:chgData name="Zhao, Qian" userId="S::qian.zhao@pnnl.gov::cfdb71da-08c4-4a31-9144-0f883e568cd9" providerId="AD" clId="Web-{9FBC2C78-4AFB-17F4-0A41-B30131DF4248}" dt="2023-11-06T17:44:13.441" v="5"/>
        <pc:sldMkLst>
          <pc:docMk/>
          <pc:sldMk cId="1707909151" sldId="278"/>
        </pc:sldMkLst>
        <pc:picChg chg="add del mod">
          <ac:chgData name="Zhao, Qian" userId="S::qian.zhao@pnnl.gov::cfdb71da-08c4-4a31-9144-0f883e568cd9" providerId="AD" clId="Web-{9FBC2C78-4AFB-17F4-0A41-B30131DF4248}" dt="2023-11-06T17:43:43.519" v="2"/>
          <ac:picMkLst>
            <pc:docMk/>
            <pc:sldMk cId="1707909151" sldId="278"/>
            <ac:picMk id="12" creationId="{808719BB-51DC-A341-FD7A-BD66CC0ADFA2}"/>
          </ac:picMkLst>
        </pc:picChg>
        <pc:picChg chg="add mod">
          <ac:chgData name="Zhao, Qian" userId="S::qian.zhao@pnnl.gov::cfdb71da-08c4-4a31-9144-0f883e568cd9" providerId="AD" clId="Web-{9FBC2C78-4AFB-17F4-0A41-B30131DF4248}" dt="2023-11-06T17:43:53.612" v="3"/>
          <ac:picMkLst>
            <pc:docMk/>
            <pc:sldMk cId="1707909151" sldId="278"/>
            <ac:picMk id="14" creationId="{9C4B16F1-1C8A-C75E-C428-E302B04856D8}"/>
          </ac:picMkLst>
        </pc:picChg>
      </pc:sldChg>
      <pc:sldChg chg="add">
        <pc:chgData name="Zhao, Qian" userId="S::qian.zhao@pnnl.gov::cfdb71da-08c4-4a31-9144-0f883e568cd9" providerId="AD" clId="Web-{9FBC2C78-4AFB-17F4-0A41-B30131DF4248}" dt="2023-11-06T17:44:08.753" v="4"/>
        <pc:sldMkLst>
          <pc:docMk/>
          <pc:sldMk cId="54329198" sldId="1631"/>
        </pc:sldMkLst>
      </pc:sldChg>
    </pc:docChg>
  </pc:docChgLst>
  <pc:docChgLst>
    <pc:chgData name="Zhao, Qian" userId="S::qian.zhao@pnnl.gov::cfdb71da-08c4-4a31-9144-0f883e568cd9" providerId="AD" clId="Web-{1679D4FD-C20B-5F8A-ED2E-E97C3BCBE649}"/>
    <pc:docChg chg="modSld">
      <pc:chgData name="Zhao, Qian" userId="S::qian.zhao@pnnl.gov::cfdb71da-08c4-4a31-9144-0f883e568cd9" providerId="AD" clId="Web-{1679D4FD-C20B-5F8A-ED2E-E97C3BCBE649}" dt="2023-11-05T00:45:05.190" v="14" actId="1076"/>
      <pc:docMkLst>
        <pc:docMk/>
      </pc:docMkLst>
      <pc:sldChg chg="modSp">
        <pc:chgData name="Zhao, Qian" userId="S::qian.zhao@pnnl.gov::cfdb71da-08c4-4a31-9144-0f883e568cd9" providerId="AD" clId="Web-{1679D4FD-C20B-5F8A-ED2E-E97C3BCBE649}" dt="2023-11-05T00:45:05.190" v="14" actId="1076"/>
        <pc:sldMkLst>
          <pc:docMk/>
          <pc:sldMk cId="1707909151" sldId="278"/>
        </pc:sldMkLst>
        <pc:spChg chg="mod">
          <ac:chgData name="Zhao, Qian" userId="S::qian.zhao@pnnl.gov::cfdb71da-08c4-4a31-9144-0f883e568cd9" providerId="AD" clId="Web-{1679D4FD-C20B-5F8A-ED2E-E97C3BCBE649}" dt="2023-11-05T00:45:05.190" v="14" actId="1076"/>
          <ac:spMkLst>
            <pc:docMk/>
            <pc:sldMk cId="1707909151" sldId="278"/>
            <ac:spMk id="20" creationId="{0BD41307-6BFF-814C-21A2-86C7F567F47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95FB75-9946-4CE3-AAE9-AE59F90D16DC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29537732-0C9C-4B96-9FF1-386DC44FAF87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16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Image acquisition</a:t>
          </a:r>
        </a:p>
      </dgm:t>
    </dgm:pt>
    <dgm:pt modelId="{83B7DE16-1876-4555-8D23-F74FCA972288}" type="parTrans" cxnId="{668CE291-2455-41EC-8219-4597B35BCEF6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2A4103-B8BA-4D1D-9A80-7D02F8CABE0E}" type="sibTrans" cxnId="{668CE291-2455-41EC-8219-4597B35BCEF6}">
      <dgm:prSet custT="1"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B5ADCAD-4698-4A36-9AAD-A6393002061E}">
      <dgm:prSet phldrT="[Text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sz="16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Image reconstruction</a:t>
          </a:r>
        </a:p>
      </dgm:t>
    </dgm:pt>
    <dgm:pt modelId="{0646B603-D7E6-45BF-8B4F-54DAC5136C36}" type="parTrans" cxnId="{72996EE3-570D-4166-AAB5-856CE78EE00A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DAACCA6-AEED-434A-8708-76FB72FC8184}" type="sibTrans" cxnId="{72996EE3-570D-4166-AAB5-856CE78EE00A}">
      <dgm:prSet custT="1"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975F72-0155-46D9-A948-4B371F82FE5B}">
      <dgm:prSet phldrT="[Text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16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Cropping to exclude “wall” air space and constrain to pre-set volume</a:t>
          </a:r>
        </a:p>
      </dgm:t>
    </dgm:pt>
    <dgm:pt modelId="{B759E436-E45A-4F76-9C0C-B409A9D8D826}" type="parTrans" cxnId="{4F3F9CE0-189C-4571-8B5F-C8BBABEEBA6B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5A0AC43-E81C-4290-A15F-6902FA9A34CF}" type="sibTrans" cxnId="{4F3F9CE0-189C-4571-8B5F-C8BBABEEBA6B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F03CAEF-58ED-4F27-9D3B-55DC5642C7F0}" type="pres">
      <dgm:prSet presAssocID="{8695FB75-9946-4CE3-AAE9-AE59F90D16DC}" presName="Name0" presStyleCnt="0">
        <dgm:presLayoutVars>
          <dgm:dir/>
          <dgm:resizeHandles val="exact"/>
        </dgm:presLayoutVars>
      </dgm:prSet>
      <dgm:spPr/>
    </dgm:pt>
    <dgm:pt modelId="{3AD6B2C7-B654-4FB8-8EFE-736B06A17EC3}" type="pres">
      <dgm:prSet presAssocID="{29537732-0C9C-4B96-9FF1-386DC44FAF87}" presName="node" presStyleLbl="node1" presStyleIdx="0" presStyleCnt="3">
        <dgm:presLayoutVars>
          <dgm:bulletEnabled val="1"/>
        </dgm:presLayoutVars>
      </dgm:prSet>
      <dgm:spPr/>
    </dgm:pt>
    <dgm:pt modelId="{C19604AF-1973-45C4-8F7E-63953D1702BA}" type="pres">
      <dgm:prSet presAssocID="{F62A4103-B8BA-4D1D-9A80-7D02F8CABE0E}" presName="sibTrans" presStyleLbl="sibTrans2D1" presStyleIdx="0" presStyleCnt="2"/>
      <dgm:spPr/>
    </dgm:pt>
    <dgm:pt modelId="{140A9569-CE03-4137-8072-4CCDEA5AEADF}" type="pres">
      <dgm:prSet presAssocID="{F62A4103-B8BA-4D1D-9A80-7D02F8CABE0E}" presName="connectorText" presStyleLbl="sibTrans2D1" presStyleIdx="0" presStyleCnt="2"/>
      <dgm:spPr/>
    </dgm:pt>
    <dgm:pt modelId="{FD83147A-057B-4C17-A936-C0AA3346C02F}" type="pres">
      <dgm:prSet presAssocID="{8B5ADCAD-4698-4A36-9AAD-A6393002061E}" presName="node" presStyleLbl="node1" presStyleIdx="1" presStyleCnt="3">
        <dgm:presLayoutVars>
          <dgm:bulletEnabled val="1"/>
        </dgm:presLayoutVars>
      </dgm:prSet>
      <dgm:spPr/>
    </dgm:pt>
    <dgm:pt modelId="{C8CD765E-8624-43F1-876E-48C4D05CEB88}" type="pres">
      <dgm:prSet presAssocID="{9DAACCA6-AEED-434A-8708-76FB72FC8184}" presName="sibTrans" presStyleLbl="sibTrans2D1" presStyleIdx="1" presStyleCnt="2"/>
      <dgm:spPr/>
    </dgm:pt>
    <dgm:pt modelId="{B4E3D172-0ED6-4A80-A828-292479F92920}" type="pres">
      <dgm:prSet presAssocID="{9DAACCA6-AEED-434A-8708-76FB72FC8184}" presName="connectorText" presStyleLbl="sibTrans2D1" presStyleIdx="1" presStyleCnt="2"/>
      <dgm:spPr/>
    </dgm:pt>
    <dgm:pt modelId="{9D0993DA-C870-4728-ABFD-A055AA91B957}" type="pres">
      <dgm:prSet presAssocID="{8E975F72-0155-46D9-A948-4B371F82FE5B}" presName="node" presStyleLbl="node1" presStyleIdx="2" presStyleCnt="3">
        <dgm:presLayoutVars>
          <dgm:bulletEnabled val="1"/>
        </dgm:presLayoutVars>
      </dgm:prSet>
      <dgm:spPr/>
    </dgm:pt>
  </dgm:ptLst>
  <dgm:cxnLst>
    <dgm:cxn modelId="{E2CC5335-1BC9-4BD2-AAB0-45B9C7FE7ADE}" type="presOf" srcId="{8B5ADCAD-4698-4A36-9AAD-A6393002061E}" destId="{FD83147A-057B-4C17-A936-C0AA3346C02F}" srcOrd="0" destOrd="0" presId="urn:microsoft.com/office/officeart/2005/8/layout/process1"/>
    <dgm:cxn modelId="{776D9B4F-12E9-472E-AAA8-DFD1E35803C9}" type="presOf" srcId="{9DAACCA6-AEED-434A-8708-76FB72FC8184}" destId="{C8CD765E-8624-43F1-876E-48C4D05CEB88}" srcOrd="0" destOrd="0" presId="urn:microsoft.com/office/officeart/2005/8/layout/process1"/>
    <dgm:cxn modelId="{1FB97E54-EFB4-424F-8FA7-346BDAB3BE02}" type="presOf" srcId="{F62A4103-B8BA-4D1D-9A80-7D02F8CABE0E}" destId="{C19604AF-1973-45C4-8F7E-63953D1702BA}" srcOrd="0" destOrd="0" presId="urn:microsoft.com/office/officeart/2005/8/layout/process1"/>
    <dgm:cxn modelId="{2146397D-4DFF-42F7-8452-BDA5DAD2D785}" type="presOf" srcId="{F62A4103-B8BA-4D1D-9A80-7D02F8CABE0E}" destId="{140A9569-CE03-4137-8072-4CCDEA5AEADF}" srcOrd="1" destOrd="0" presId="urn:microsoft.com/office/officeart/2005/8/layout/process1"/>
    <dgm:cxn modelId="{668CE291-2455-41EC-8219-4597B35BCEF6}" srcId="{8695FB75-9946-4CE3-AAE9-AE59F90D16DC}" destId="{29537732-0C9C-4B96-9FF1-386DC44FAF87}" srcOrd="0" destOrd="0" parTransId="{83B7DE16-1876-4555-8D23-F74FCA972288}" sibTransId="{F62A4103-B8BA-4D1D-9A80-7D02F8CABE0E}"/>
    <dgm:cxn modelId="{55429F92-36D6-448D-91CE-0AE2C70ABEDC}" type="presOf" srcId="{8695FB75-9946-4CE3-AAE9-AE59F90D16DC}" destId="{CF03CAEF-58ED-4F27-9D3B-55DC5642C7F0}" srcOrd="0" destOrd="0" presId="urn:microsoft.com/office/officeart/2005/8/layout/process1"/>
    <dgm:cxn modelId="{7FF7ECBE-587D-40EB-B5A9-FC00A7F1E29E}" type="presOf" srcId="{9DAACCA6-AEED-434A-8708-76FB72FC8184}" destId="{B4E3D172-0ED6-4A80-A828-292479F92920}" srcOrd="1" destOrd="0" presId="urn:microsoft.com/office/officeart/2005/8/layout/process1"/>
    <dgm:cxn modelId="{EBC3D6CD-7004-41A6-9ADB-493AB0AFBD04}" type="presOf" srcId="{29537732-0C9C-4B96-9FF1-386DC44FAF87}" destId="{3AD6B2C7-B654-4FB8-8EFE-736B06A17EC3}" srcOrd="0" destOrd="0" presId="urn:microsoft.com/office/officeart/2005/8/layout/process1"/>
    <dgm:cxn modelId="{2C902FD4-C8E6-4333-A0BF-1C7F51CAB38B}" type="presOf" srcId="{8E975F72-0155-46D9-A948-4B371F82FE5B}" destId="{9D0993DA-C870-4728-ABFD-A055AA91B957}" srcOrd="0" destOrd="0" presId="urn:microsoft.com/office/officeart/2005/8/layout/process1"/>
    <dgm:cxn modelId="{4F3F9CE0-189C-4571-8B5F-C8BBABEEBA6B}" srcId="{8695FB75-9946-4CE3-AAE9-AE59F90D16DC}" destId="{8E975F72-0155-46D9-A948-4B371F82FE5B}" srcOrd="2" destOrd="0" parTransId="{B759E436-E45A-4F76-9C0C-B409A9D8D826}" sibTransId="{95A0AC43-E81C-4290-A15F-6902FA9A34CF}"/>
    <dgm:cxn modelId="{72996EE3-570D-4166-AAB5-856CE78EE00A}" srcId="{8695FB75-9946-4CE3-AAE9-AE59F90D16DC}" destId="{8B5ADCAD-4698-4A36-9AAD-A6393002061E}" srcOrd="1" destOrd="0" parTransId="{0646B603-D7E6-45BF-8B4F-54DAC5136C36}" sibTransId="{9DAACCA6-AEED-434A-8708-76FB72FC8184}"/>
    <dgm:cxn modelId="{13BC8C62-A7C4-4224-BFC1-B1689D24BD38}" type="presParOf" srcId="{CF03CAEF-58ED-4F27-9D3B-55DC5642C7F0}" destId="{3AD6B2C7-B654-4FB8-8EFE-736B06A17EC3}" srcOrd="0" destOrd="0" presId="urn:microsoft.com/office/officeart/2005/8/layout/process1"/>
    <dgm:cxn modelId="{835515C0-115B-4133-9517-2E3AA57FC17E}" type="presParOf" srcId="{CF03CAEF-58ED-4F27-9D3B-55DC5642C7F0}" destId="{C19604AF-1973-45C4-8F7E-63953D1702BA}" srcOrd="1" destOrd="0" presId="urn:microsoft.com/office/officeart/2005/8/layout/process1"/>
    <dgm:cxn modelId="{95C631D1-E2FA-425C-8F52-F33F52FFF85F}" type="presParOf" srcId="{C19604AF-1973-45C4-8F7E-63953D1702BA}" destId="{140A9569-CE03-4137-8072-4CCDEA5AEADF}" srcOrd="0" destOrd="0" presId="urn:microsoft.com/office/officeart/2005/8/layout/process1"/>
    <dgm:cxn modelId="{696DC514-161D-4503-9182-4412EE2BC1E6}" type="presParOf" srcId="{CF03CAEF-58ED-4F27-9D3B-55DC5642C7F0}" destId="{FD83147A-057B-4C17-A936-C0AA3346C02F}" srcOrd="2" destOrd="0" presId="urn:microsoft.com/office/officeart/2005/8/layout/process1"/>
    <dgm:cxn modelId="{7DB9128F-7A75-4A84-A8DD-01014D3DC055}" type="presParOf" srcId="{CF03CAEF-58ED-4F27-9D3B-55DC5642C7F0}" destId="{C8CD765E-8624-43F1-876E-48C4D05CEB88}" srcOrd="3" destOrd="0" presId="urn:microsoft.com/office/officeart/2005/8/layout/process1"/>
    <dgm:cxn modelId="{4FDBBE3C-04CD-4DA6-B423-E5188E32A095}" type="presParOf" srcId="{C8CD765E-8624-43F1-876E-48C4D05CEB88}" destId="{B4E3D172-0ED6-4A80-A828-292479F92920}" srcOrd="0" destOrd="0" presId="urn:microsoft.com/office/officeart/2005/8/layout/process1"/>
    <dgm:cxn modelId="{587F390B-80B1-4B54-B7A1-47DF7D6336AE}" type="presParOf" srcId="{CF03CAEF-58ED-4F27-9D3B-55DC5642C7F0}" destId="{9D0993DA-C870-4728-ABFD-A055AA91B95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D6B2C7-B654-4FB8-8EFE-736B06A17EC3}">
      <dsp:nvSpPr>
        <dsp:cNvPr id="0" name=""/>
        <dsp:cNvSpPr/>
      </dsp:nvSpPr>
      <dsp:spPr>
        <a:xfrm>
          <a:off x="5312" y="121066"/>
          <a:ext cx="1587814" cy="1265289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Image acquisition</a:t>
          </a:r>
        </a:p>
      </dsp:txBody>
      <dsp:txXfrm>
        <a:off x="42371" y="158125"/>
        <a:ext cx="1513696" cy="1191171"/>
      </dsp:txXfrm>
    </dsp:sp>
    <dsp:sp modelId="{C19604AF-1973-45C4-8F7E-63953D1702BA}">
      <dsp:nvSpPr>
        <dsp:cNvPr id="0" name=""/>
        <dsp:cNvSpPr/>
      </dsp:nvSpPr>
      <dsp:spPr>
        <a:xfrm>
          <a:off x="1751908" y="556822"/>
          <a:ext cx="336616" cy="39377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51908" y="635577"/>
        <a:ext cx="235631" cy="236267"/>
      </dsp:txXfrm>
    </dsp:sp>
    <dsp:sp modelId="{FD83147A-057B-4C17-A936-C0AA3346C02F}">
      <dsp:nvSpPr>
        <dsp:cNvPr id="0" name=""/>
        <dsp:cNvSpPr/>
      </dsp:nvSpPr>
      <dsp:spPr>
        <a:xfrm>
          <a:off x="2228252" y="121066"/>
          <a:ext cx="1587814" cy="1265289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Image reconstruction</a:t>
          </a:r>
        </a:p>
      </dsp:txBody>
      <dsp:txXfrm>
        <a:off x="2265311" y="158125"/>
        <a:ext cx="1513696" cy="1191171"/>
      </dsp:txXfrm>
    </dsp:sp>
    <dsp:sp modelId="{C8CD765E-8624-43F1-876E-48C4D05CEB88}">
      <dsp:nvSpPr>
        <dsp:cNvPr id="0" name=""/>
        <dsp:cNvSpPr/>
      </dsp:nvSpPr>
      <dsp:spPr>
        <a:xfrm>
          <a:off x="3974848" y="556822"/>
          <a:ext cx="336616" cy="39377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974848" y="635577"/>
        <a:ext cx="235631" cy="236267"/>
      </dsp:txXfrm>
    </dsp:sp>
    <dsp:sp modelId="{9D0993DA-C870-4728-ABFD-A055AA91B957}">
      <dsp:nvSpPr>
        <dsp:cNvPr id="0" name=""/>
        <dsp:cNvSpPr/>
      </dsp:nvSpPr>
      <dsp:spPr>
        <a:xfrm>
          <a:off x="4451192" y="121066"/>
          <a:ext cx="1587814" cy="1265289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Cropping to exclude “wall” air space and constrain to pre-set volume</a:t>
          </a:r>
        </a:p>
      </dsp:txBody>
      <dsp:txXfrm>
        <a:off x="4488251" y="158125"/>
        <a:ext cx="1513696" cy="1191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1CF0D4-BB9F-4341-A8E1-5C9AF036E1B9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44F44E-E5BB-6448-ACFA-E53760CD6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4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D025E0D-52F7-7542-8A81-C5A3110DBF6C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DDCB72B-9B7E-864A-B6AB-569A89CA9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16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0104DB-87CA-D64F-AB86-DB2520DDF5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1862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Tamas will cover: Fundamentals, Examples, How XCT data (Pore networks data) can be used on modeling.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89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Key timelines. </a:t>
            </a:r>
          </a:p>
          <a:p>
            <a:r>
              <a:rPr lang="en-US"/>
              <a:t>First timeline, </a:t>
            </a:r>
            <a:r>
              <a:rPr lang="en-US" err="1"/>
              <a:t>MONet</a:t>
            </a:r>
            <a:r>
              <a:rPr lang="en-US"/>
              <a:t> pilot in FY22 called “1000 soils” lead by Emily Graham. </a:t>
            </a:r>
          </a:p>
          <a:p>
            <a:r>
              <a:rPr lang="en-US"/>
              <a:t>Focused on soil OM chemistry, metagenomes and microscale measurements, used to learn from our successes and also challenges. </a:t>
            </a:r>
          </a:p>
          <a:p>
            <a:r>
              <a:rPr lang="en-US"/>
              <a:t>1000s soils data collected and uploaded at the end of FY22 and is ongoing. </a:t>
            </a:r>
          </a:p>
          <a:p>
            <a:endParaRPr lang="en-US"/>
          </a:p>
          <a:p>
            <a:pPr>
              <a:defRPr/>
            </a:pPr>
            <a:r>
              <a:rPr lang="en-US"/>
              <a:t>Second timeline is the launch of </a:t>
            </a:r>
            <a:r>
              <a:rPr lang="en-US" err="1"/>
              <a:t>MONet</a:t>
            </a:r>
            <a:r>
              <a:rPr lang="en-US"/>
              <a:t> as a User Program. Our overall goal for FY23 was to successfully launch the first </a:t>
            </a:r>
            <a:r>
              <a:rPr lang="en-US" err="1"/>
              <a:t>MONet</a:t>
            </a:r>
            <a:r>
              <a:rPr lang="en-US"/>
              <a:t> Soil function call.  </a:t>
            </a:r>
            <a:r>
              <a:rPr lang="en-US" b="0"/>
              <a:t>Second year goal, will be to </a:t>
            </a:r>
            <a:r>
              <a:rPr lang="en-US" b="1"/>
              <a:t>“nail it” by de</a:t>
            </a:r>
            <a:r>
              <a:rPr lang="en-US"/>
              <a:t>livering </a:t>
            </a:r>
            <a:r>
              <a:rPr lang="en-US" b="1"/>
              <a:t>all the elements that are still in development </a:t>
            </a:r>
            <a:r>
              <a:rPr lang="en-US"/>
              <a:t>(</a:t>
            </a:r>
            <a:r>
              <a:rPr lang="en-US" err="1"/>
              <a:t>hyprop</a:t>
            </a:r>
            <a:r>
              <a:rPr lang="en-US"/>
              <a:t>, LC-MS, artic cores, data model)</a:t>
            </a:r>
            <a:endParaRPr lang="en-US">
              <a:cs typeface="Calibri"/>
            </a:endParaRP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Third timeline: accelerate the pace of the program and initiation of biogenic emission pilot program. </a:t>
            </a:r>
            <a:endParaRPr lang="en-US">
              <a:cs typeface="Calibri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>
              <a:solidFill>
                <a:srgbClr val="000000"/>
              </a:solidFill>
              <a:cs typeface="Calibri" panose="020F0502020204030204"/>
            </a:endParaRPr>
          </a:p>
          <a:p>
            <a:endParaRPr lang="en-US">
              <a:cs typeface="Calibri"/>
            </a:endParaRPr>
          </a:p>
          <a:p>
            <a:pPr marL="0" indent="0">
              <a:spcBef>
                <a:spcPct val="20000"/>
              </a:spcBef>
              <a:buFont typeface="Wingdings,Sans-Serif"/>
              <a:buNone/>
            </a:pPr>
            <a:endParaRPr lang="en-US"/>
          </a:p>
          <a:p>
            <a:pPr marL="0" indent="0">
              <a:spcBef>
                <a:spcPct val="20000"/>
              </a:spcBef>
              <a:buFont typeface="Wingdings,Sans-Serif"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8CCC69-64C3-B140-8649-8E018294A90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1146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93053635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4000" y="381000"/>
            <a:ext cx="6477000" cy="6096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4000" y="5715000"/>
            <a:ext cx="6477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3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358868" y="380999"/>
            <a:ext cx="6477000" cy="6096000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181224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143000" y="1714500"/>
            <a:ext cx="10668000" cy="4572001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8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4000" y="3810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63000" y="3810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34000" y="36195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0" y="36195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4000" y="24765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57150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3000" y="24765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3000" y="57150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4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300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300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8155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55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2010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2010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8155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8155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2010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201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143000" y="1828800"/>
            <a:ext cx="10668000" cy="438238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4613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300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300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8155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55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2010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2010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8155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8155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2010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201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230836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 userDrawn="1"/>
        </p:nvSpPr>
        <p:spPr>
          <a:xfrm>
            <a:off x="1143000" y="1714500"/>
            <a:ext cx="3810000" cy="45720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3" y="6477000"/>
            <a:ext cx="45596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9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79928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687524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1598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24041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5D536E-5B1C-7449-9505-3107F1A3A6B8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BB65EC-B4FE-F955-C1CA-3F08F0995873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C0492D3E-1A64-E3E1-6DAD-45653BEA83C8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7195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871080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143000" y="1714500"/>
            <a:ext cx="10668000" cy="4572001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1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Plain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 userDrawn="1"/>
        </p:nvSpPr>
        <p:spPr>
          <a:xfrm>
            <a:off x="76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 userDrawn="1"/>
        </p:nvSpPr>
        <p:spPr>
          <a:xfrm>
            <a:off x="1143000" y="6286500"/>
            <a:ext cx="3048000" cy="1905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500"/>
              </a:spcAft>
            </a:pPr>
            <a:r>
              <a:rPr lang="en-US" sz="667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86000"/>
            <a:ext cx="3810000" cy="1524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2108" y="4724400"/>
            <a:ext cx="3810000" cy="2286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5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/>
            </a:lvl2pPr>
            <a:lvl3pPr marL="914363" indent="0">
              <a:buNone/>
              <a:defRPr/>
            </a:lvl3pPr>
            <a:lvl4pPr marL="1371545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4986130"/>
            <a:ext cx="3810000" cy="2286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333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/>
            </a:lvl2pPr>
            <a:lvl3pPr marL="914363" indent="0">
              <a:buNone/>
              <a:defRPr/>
            </a:lvl3pPr>
            <a:lvl4pPr marL="1371545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 userDrawn="1"/>
        </p:nvSpPr>
        <p:spPr>
          <a:xfrm>
            <a:off x="3092174" y="-1038086"/>
            <a:ext cx="1847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000" y="198120"/>
            <a:ext cx="1066800" cy="10410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2108" y="5981700"/>
            <a:ext cx="68707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979613" y="6041364"/>
            <a:ext cx="774841" cy="129540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09701" y="4096371"/>
            <a:ext cx="27424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4F8E3-4ED9-44B4-99E6-8A3D2CF8D415}" type="datetime4">
              <a:rPr lang="en-US" smtClean="0"/>
              <a:t>November 6, 2023</a:t>
            </a:fld>
            <a:endParaRPr lang="en-US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0865" y="6441765"/>
            <a:ext cx="4114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2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11/6/2023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30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01" r:id="rId7"/>
    <p:sldLayoutId id="2147483745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 userDrawn="1"/>
        </p:nvSpPr>
        <p:spPr>
          <a:xfrm>
            <a:off x="76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43000" y="198120"/>
            <a:ext cx="1066800" cy="104102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0865" y="6356615"/>
            <a:ext cx="4114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4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9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msl.pnnl.gov/staff/rosalie-chu" TargetMode="External"/><Relationship Id="rId3" Type="http://schemas.openxmlformats.org/officeDocument/2006/relationships/image" Target="../media/image31.png"/><Relationship Id="rId7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emsl.pnnl.gov/staff/william-kew" TargetMode="External"/><Relationship Id="rId5" Type="http://schemas.openxmlformats.org/officeDocument/2006/relationships/image" Target="../media/image32.png"/><Relationship Id="rId10" Type="http://schemas.openxmlformats.org/officeDocument/2006/relationships/hyperlink" Target="https://www.emsl.pnnl.gov/staff/nicole-didonato" TargetMode="External"/><Relationship Id="rId4" Type="http://schemas.openxmlformats.org/officeDocument/2006/relationships/hyperlink" Target="https://www.pnnl.gov/people/jason-toyoda" TargetMode="External"/><Relationship Id="rId9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mone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hyperlink" Target="https://www.pnnl.gov/science/staff/staff_info.asp?staff_num=1104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11" Type="http://schemas.openxmlformats.org/officeDocument/2006/relationships/hyperlink" Target="https://gcc02.safelinks.protection.outlook.com/?url=https%3A%2F%2Fusermeeting.jgi.doe.gov%2F&amp;data=05%7C01%7Cqian.zhao%40pnnl.gov%7C3093a82d68d34d8add1e08dbd4be6df5%7Cd6faa5f90ae240338c0130048a38deeb%7C0%7C0%7C638337686600905706%7CUnknown%7CTWFpbGZsb3d8eyJWIjoiMC4wLjAwMDAiLCJQIjoiV2luMzIiLCJBTiI6Ik1haWwiLCJXVCI6Mn0%3D%7C3000%7C%7C%7C&amp;sdata=006Xd8NvxE2Lxh5uoQJF8%2BRIBg4n2pLRPnEAI7%2FcFpI%3D&amp;reserved=0" TargetMode="External"/><Relationship Id="rId5" Type="http://schemas.openxmlformats.org/officeDocument/2006/relationships/image" Target="../media/image20.png"/><Relationship Id="rId10" Type="http://schemas.openxmlformats.org/officeDocument/2006/relationships/hyperlink" Target="https://mgm.jgi.doe.gov/img-webinar-series/" TargetMode="External"/><Relationship Id="rId4" Type="http://schemas.openxmlformats.org/officeDocument/2006/relationships/image" Target="../media/image19.png"/><Relationship Id="rId9" Type="http://schemas.openxmlformats.org/officeDocument/2006/relationships/hyperlink" Target="https://mgm.jgi.doe.gov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1A8E5-C1E4-41B2-A8A3-59932142B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7179" y="2151789"/>
            <a:ext cx="7273159" cy="164481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3600" b="1">
                <a:solidFill>
                  <a:srgbClr val="002060"/>
                </a:solidFill>
                <a:cs typeface="Calibri"/>
              </a:rPr>
              <a:t>Introduction to </a:t>
            </a:r>
            <a:r>
              <a:rPr lang="en-US" sz="3600" b="1" err="1">
                <a:solidFill>
                  <a:srgbClr val="002060"/>
                </a:solidFill>
                <a:cs typeface="Calibri"/>
              </a:rPr>
              <a:t>MONet</a:t>
            </a:r>
            <a:r>
              <a:rPr lang="en-US" sz="3600" b="1">
                <a:solidFill>
                  <a:srgbClr val="002060"/>
                </a:solidFill>
                <a:cs typeface="Calibri"/>
              </a:rPr>
              <a:t>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32B84-97F9-44EA-8A0B-8EEEB170B8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Qian Zhao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F985F-1DF3-4379-AFA7-C34DFF2F4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Earth Scientist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4C30ED-7BD0-880C-0B1A-889C470A3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62" y="1311274"/>
            <a:ext cx="259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11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0F6FF7-E39E-9BDF-2093-54F308C77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3"/>
            <a:fld id="{FE7A4BB3-E848-5A44-82DF-322201952CD8}" type="slidenum">
              <a:rPr lang="en-US"/>
              <a:pPr defTabSz="914363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682F41-6DD9-4287-B95A-CF3AA83AF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486" y="2835438"/>
            <a:ext cx="2376948" cy="487313"/>
          </a:xfrm>
        </p:spPr>
        <p:txBody>
          <a:bodyPr>
            <a:noAutofit/>
          </a:bodyPr>
          <a:lstStyle/>
          <a:p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XCT Data Processing Flowchart</a:t>
            </a:r>
            <a:endParaRPr lang="en-US" sz="3200" b="0">
              <a:solidFill>
                <a:schemeClr val="accent1">
                  <a:lumMod val="20000"/>
                  <a:lumOff val="80000"/>
                </a:schemeClr>
              </a:solidFill>
              <a:latin typeface="Arial Nova" panose="020B05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D44FB3-5C91-6D4D-0A1F-A978528309B7}"/>
              </a:ext>
            </a:extLst>
          </p:cNvPr>
          <p:cNvGrpSpPr/>
          <p:nvPr/>
        </p:nvGrpSpPr>
        <p:grpSpPr>
          <a:xfrm>
            <a:off x="3767875" y="123609"/>
            <a:ext cx="7875639" cy="5910970"/>
            <a:chOff x="3049565" y="-517883"/>
            <a:chExt cx="11980885" cy="8804138"/>
          </a:xfrm>
        </p:grpSpPr>
        <p:graphicFrame>
          <p:nvGraphicFramePr>
            <p:cNvPr id="7" name="Diagram 6">
              <a:extLst>
                <a:ext uri="{FF2B5EF4-FFF2-40B4-BE49-F238E27FC236}">
                  <a16:creationId xmlns:a16="http://schemas.microsoft.com/office/drawing/2014/main" id="{E32573EB-804E-EF8C-EAF9-3336AFE4B453}"/>
                </a:ext>
              </a:extLst>
            </p:cNvPr>
            <p:cNvGraphicFramePr/>
            <p:nvPr/>
          </p:nvGraphicFramePr>
          <p:xfrm>
            <a:off x="4956903" y="-517883"/>
            <a:ext cx="9194974" cy="224524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10" name="Picture 9" descr="Diagram&#10;&#10;Description automatically generated">
              <a:extLst>
                <a:ext uri="{FF2B5EF4-FFF2-40B4-BE49-F238E27FC236}">
                  <a16:creationId xmlns:a16="http://schemas.microsoft.com/office/drawing/2014/main" id="{67FE4BA6-2B2A-9DA5-19DB-E56FDCB5B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9565" y="1499879"/>
              <a:ext cx="11980885" cy="6786376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BD41307-6BFF-814C-21A2-86C7F567F471}"/>
              </a:ext>
            </a:extLst>
          </p:cNvPr>
          <p:cNvSpPr txBox="1"/>
          <p:nvPr/>
        </p:nvSpPr>
        <p:spPr>
          <a:xfrm>
            <a:off x="3492603" y="6127472"/>
            <a:ext cx="8699397" cy="6232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363"/>
            <a:r>
              <a:rPr lang="en-US" sz="1650" dirty="0">
                <a:solidFill>
                  <a:srgbClr val="191C1F"/>
                </a:solidFill>
                <a:latin typeface="Arial"/>
                <a:cs typeface="Times New Roman"/>
              </a:rPr>
              <a:t>Outputs: </a:t>
            </a:r>
            <a:r>
              <a:rPr lang="en-US" sz="1800" dirty="0">
                <a:effectLst/>
                <a:latin typeface="Calibri" panose="020F0502020204030204" pitchFamily="34" charset="0"/>
              </a:rPr>
              <a:t>porosity, pore volume, pore diameter, connectivity, permeability, flow rate, etc.</a:t>
            </a:r>
          </a:p>
          <a:p>
            <a:pPr defTabSz="914363"/>
            <a:endParaRPr lang="en-US" sz="1650" dirty="0">
              <a:solidFill>
                <a:srgbClr val="191C1F"/>
              </a:solidFill>
              <a:latin typeface="Arial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32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DC7624-CDB8-04CD-6E14-C3893457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3"/>
            <a:fld id="{FE7A4BB3-E848-5A44-82DF-322201952CD8}" type="slidenum">
              <a:rPr lang="en-US"/>
              <a:pPr defTabSz="914363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89FEF0-C436-450F-5946-0DD48D66D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491" y="2569583"/>
            <a:ext cx="2657186" cy="1092483"/>
          </a:xfrm>
        </p:spPr>
        <p:txBody>
          <a:bodyPr>
            <a:noAutofit/>
          </a:bodyPr>
          <a:lstStyle/>
          <a:p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Organic Matter Molecular Composition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	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FT-ICR-MS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96BD4D-8F57-0E97-13AE-CF335FEC4129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/>
          <a:stretch>
            <a:fillRect/>
          </a:stretch>
        </p:blipFill>
        <p:spPr>
          <a:xfrm>
            <a:off x="2591326" y="818824"/>
            <a:ext cx="9448274" cy="534868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80B216-273C-0ABC-D689-471797333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266" y="137835"/>
            <a:ext cx="999736" cy="9997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36A30B-1F69-728D-6EC8-8C08114A2673}"/>
              </a:ext>
            </a:extLst>
          </p:cNvPr>
          <p:cNvSpPr txBox="1"/>
          <p:nvPr/>
        </p:nvSpPr>
        <p:spPr>
          <a:xfrm>
            <a:off x="10976737" y="1132943"/>
            <a:ext cx="1246508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Jason Toyoda</a:t>
            </a:r>
            <a:endParaRPr lang="en-US" sz="1167">
              <a:solidFill>
                <a:srgbClr val="191C1F"/>
              </a:solidFill>
              <a:latin typeface="Arial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BB1117-A4E8-430C-914F-A4D45D8EA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0787" y="153448"/>
            <a:ext cx="999735" cy="9997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6B12AB-054E-9ED6-1C04-0A1DD463B49C}"/>
              </a:ext>
            </a:extLst>
          </p:cNvPr>
          <p:cNvSpPr txBox="1"/>
          <p:nvPr/>
        </p:nvSpPr>
        <p:spPr>
          <a:xfrm>
            <a:off x="7760252" y="1130463"/>
            <a:ext cx="996315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William Kew</a:t>
            </a:r>
            <a:endParaRPr lang="en-US" sz="1167">
              <a:solidFill>
                <a:srgbClr val="191C1F"/>
              </a:solidFill>
              <a:latin typeface="Arial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529F09-DAFF-C7D9-CB11-A1A0F9BCC4D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704" b="21635"/>
          <a:stretch/>
        </p:blipFill>
        <p:spPr>
          <a:xfrm>
            <a:off x="8794484" y="165194"/>
            <a:ext cx="999736" cy="987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3C235F-6C3D-C0EF-E22C-AB15F484FD78}"/>
              </a:ext>
            </a:extLst>
          </p:cNvPr>
          <p:cNvSpPr txBox="1"/>
          <p:nvPr/>
        </p:nvSpPr>
        <p:spPr>
          <a:xfrm>
            <a:off x="8801084" y="1130463"/>
            <a:ext cx="999736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Rosalie Chu</a:t>
            </a:r>
            <a:endParaRPr lang="en-US" sz="1167">
              <a:solidFill>
                <a:srgbClr val="191C1F"/>
              </a:solidFill>
              <a:latin typeface="Arial"/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C11AE20-75F6-A1CC-70CA-FE2BD33525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86439" y="151280"/>
            <a:ext cx="999736" cy="9997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E8D581A-EE8B-2BED-6742-54BE5B3647DE}"/>
              </a:ext>
            </a:extLst>
          </p:cNvPr>
          <p:cNvSpPr txBox="1"/>
          <p:nvPr/>
        </p:nvSpPr>
        <p:spPr>
          <a:xfrm>
            <a:off x="9769181" y="1128315"/>
            <a:ext cx="1255130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Nicole DiDonato</a:t>
            </a:r>
            <a:endParaRPr lang="en-US" sz="1167">
              <a:solidFill>
                <a:srgbClr val="191C1F"/>
              </a:solidFill>
              <a:latin typeface="Arial"/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67437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DC7624-CDB8-04CD-6E14-C3893457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3"/>
            <a:fld id="{FE7A4BB3-E848-5A44-82DF-322201952CD8}" type="slidenum">
              <a:rPr lang="en-US"/>
              <a:pPr defTabSz="914363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89FEF0-C436-450F-5946-0DD48D66D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21" y="2228675"/>
            <a:ext cx="2121127" cy="1254389"/>
          </a:xfrm>
        </p:spPr>
        <p:txBody>
          <a:bodyPr>
            <a:noAutofit/>
          </a:bodyPr>
          <a:lstStyle/>
          <a:p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FT-ICR-MS Data Processing Flowchart</a:t>
            </a:r>
          </a:p>
        </p:txBody>
      </p:sp>
      <p:pic>
        <p:nvPicPr>
          <p:cNvPr id="11" name="Picture 10" descr="A diagram of data analysis&#10;&#10;Description automatically generated">
            <a:extLst>
              <a:ext uri="{FF2B5EF4-FFF2-40B4-BE49-F238E27FC236}">
                <a16:creationId xmlns:a16="http://schemas.microsoft.com/office/drawing/2014/main" id="{7E0D4B63-05D0-B151-30F1-C3746C453C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08" t="58240" r="54015"/>
          <a:stretch/>
        </p:blipFill>
        <p:spPr>
          <a:xfrm>
            <a:off x="3232163" y="3356940"/>
            <a:ext cx="3915889" cy="2855870"/>
          </a:xfrm>
          <a:prstGeom prst="snip2SameRect">
            <a:avLst>
              <a:gd name="adj1" fmla="val 0"/>
              <a:gd name="adj2" fmla="val 10078"/>
            </a:avLst>
          </a:prstGeom>
        </p:spPr>
      </p:pic>
      <p:pic>
        <p:nvPicPr>
          <p:cNvPr id="4" name="Picture 3" descr="A diagram of data analysis&#10;&#10;Description automatically generated">
            <a:extLst>
              <a:ext uri="{FF2B5EF4-FFF2-40B4-BE49-F238E27FC236}">
                <a16:creationId xmlns:a16="http://schemas.microsoft.com/office/drawing/2014/main" id="{C5817B84-DB3C-B92D-F316-1DBF016D67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78184" b="51652"/>
          <a:stretch/>
        </p:blipFill>
        <p:spPr>
          <a:xfrm>
            <a:off x="3095069" y="0"/>
            <a:ext cx="2224183" cy="2855870"/>
          </a:xfrm>
          <a:prstGeom prst="rect">
            <a:avLst/>
          </a:prstGeom>
        </p:spPr>
      </p:pic>
      <p:pic>
        <p:nvPicPr>
          <p:cNvPr id="5" name="Picture 4" descr="A diagram of data analysis&#10;&#10;Description automatically generated">
            <a:extLst>
              <a:ext uri="{FF2B5EF4-FFF2-40B4-BE49-F238E27FC236}">
                <a16:creationId xmlns:a16="http://schemas.microsoft.com/office/drawing/2014/main" id="{F57B1313-3AC4-7331-98FE-F67C0BC073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23" r="45309" b="51652"/>
          <a:stretch/>
        </p:blipFill>
        <p:spPr>
          <a:xfrm>
            <a:off x="5319252" y="0"/>
            <a:ext cx="3034781" cy="2855870"/>
          </a:xfrm>
          <a:prstGeom prst="rect">
            <a:avLst/>
          </a:prstGeom>
        </p:spPr>
      </p:pic>
      <p:pic>
        <p:nvPicPr>
          <p:cNvPr id="6" name="Picture 5" descr="A diagram of data analysis&#10;&#10;Description automatically generated">
            <a:extLst>
              <a:ext uri="{FF2B5EF4-FFF2-40B4-BE49-F238E27FC236}">
                <a16:creationId xmlns:a16="http://schemas.microsoft.com/office/drawing/2014/main" id="{A5ADC458-3AC2-41E5-A913-3414D0C6E3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75" t="13776" r="222" b="820"/>
          <a:stretch/>
        </p:blipFill>
        <p:spPr>
          <a:xfrm>
            <a:off x="8287064" y="906638"/>
            <a:ext cx="3904936" cy="5044724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24A8DA25-B862-6ECD-73D7-B72438355CF1}"/>
              </a:ext>
            </a:extLst>
          </p:cNvPr>
          <p:cNvSpPr/>
          <p:nvPr/>
        </p:nvSpPr>
        <p:spPr>
          <a:xfrm rot="5400000">
            <a:off x="7816646" y="4404853"/>
            <a:ext cx="175451" cy="609600"/>
          </a:xfrm>
          <a:prstGeom prst="down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0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535911" y="2133759"/>
            <a:ext cx="2321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FF0000"/>
                </a:solidFill>
                <a:latin typeface="Arial Nova" panose="020B0504020202020204" pitchFamily="34" charset="0"/>
              </a:rPr>
              <a:t>MONet</a:t>
            </a:r>
            <a:r>
              <a:rPr lang="en-US" sz="2400" b="1">
                <a:solidFill>
                  <a:srgbClr val="FF0000"/>
                </a:solidFill>
                <a:latin typeface="Arial Nova" panose="020B0504020202020204" pitchFamily="34" charset="0"/>
              </a:rPr>
              <a:t> Premier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2029767"/>
            <a:ext cx="8398322" cy="1075174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1844DA-698F-3E11-BE5A-83E31FFC8944}"/>
              </a:ext>
            </a:extLst>
          </p:cNvPr>
          <p:cNvSpPr/>
          <p:nvPr/>
        </p:nvSpPr>
        <p:spPr>
          <a:xfrm>
            <a:off x="3257767" y="4424566"/>
            <a:ext cx="8398322" cy="237869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08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6881F8-67BC-5948-AE57-20503B9F9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6" y="2545524"/>
            <a:ext cx="2411997" cy="2112424"/>
          </a:xfrm>
        </p:spPr>
        <p:txBody>
          <a:bodyPr>
            <a:normAutofit/>
          </a:bodyPr>
          <a:lstStyle/>
          <a:p>
            <a:r>
              <a:rPr lang="en-US" sz="3600">
                <a:latin typeface="Arial"/>
                <a:cs typeface="Arial"/>
              </a:rPr>
              <a:t>Coming next…</a:t>
            </a:r>
          </a:p>
        </p:txBody>
      </p:sp>
      <p:pic>
        <p:nvPicPr>
          <p:cNvPr id="9" name="Picture 8" descr="Timeline&#10;&#10;Description automatically generated with low confidence">
            <a:extLst>
              <a:ext uri="{FF2B5EF4-FFF2-40B4-BE49-F238E27FC236}">
                <a16:creationId xmlns:a16="http://schemas.microsoft.com/office/drawing/2014/main" id="{96660559-8F96-DE46-D534-1DC215EE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6CDE6-0F57-BFEC-6096-C16538D793DC}"/>
              </a:ext>
            </a:extLst>
          </p:cNvPr>
          <p:cNvSpPr txBox="1"/>
          <p:nvPr/>
        </p:nvSpPr>
        <p:spPr>
          <a:xfrm>
            <a:off x="4026918" y="1532153"/>
            <a:ext cx="73667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8:35 a.m.</a:t>
            </a:r>
            <a:r>
              <a:rPr lang="en-US" b="0" i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US" b="1" i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Update on </a:t>
            </a:r>
            <a:r>
              <a:rPr lang="en-US" b="1" i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MONet</a:t>
            </a:r>
            <a:r>
              <a:rPr lang="en-US" b="1" i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Data Model &amp; Access Gateway</a:t>
            </a:r>
          </a:p>
          <a:p>
            <a:pPr algn="l"/>
            <a:r>
              <a:rPr lang="en-US" b="0" i="0">
                <a:solidFill>
                  <a:srgbClr val="BD4800"/>
                </a:solidFill>
                <a:effectLst/>
                <a:latin typeface="Open Sans" panose="020B0606030504020204" pitchFamily="34" charset="0"/>
              </a:rPr>
              <a:t>Yuri Corilo</a:t>
            </a:r>
            <a:r>
              <a:rPr lang="en-US" b="0" i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| Computational Scientist | EMSL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2525E-7F57-B58A-BDD2-15E4B821C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64388"/>
            <a:ext cx="2614804" cy="261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4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755">
        <p:fade/>
      </p:transition>
    </mc:Choice>
    <mc:Fallback xmlns="">
      <p:transition spd="med" advTm="159755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2900AD-A2B2-D31A-6230-CFFAAF6BFC12}"/>
              </a:ext>
            </a:extLst>
          </p:cNvPr>
          <p:cNvSpPr txBox="1"/>
          <p:nvPr/>
        </p:nvSpPr>
        <p:spPr>
          <a:xfrm>
            <a:off x="129047" y="2168109"/>
            <a:ext cx="3070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accent5"/>
                </a:solidFill>
                <a:latin typeface="Arial Nova"/>
              </a:rPr>
              <a:t>More than 30 different data types</a:t>
            </a:r>
          </a:p>
        </p:txBody>
      </p:sp>
    </p:spTree>
    <p:extLst>
      <p:ext uri="{BB962C8B-B14F-4D97-AF65-F5344CB8AC3E}">
        <p14:creationId xmlns:p14="http://schemas.microsoft.com/office/powerpoint/2010/main" val="4091489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334194" y="2192909"/>
            <a:ext cx="2728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B050"/>
                </a:solidFill>
                <a:latin typeface="Arial Nova" panose="020B0504020202020204" pitchFamily="34" charset="0"/>
              </a:rPr>
              <a:t>Biogeochemistry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1133790"/>
            <a:ext cx="8398322" cy="835688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4E29EF0-49FE-EDCD-3843-39D2FF3A796D}"/>
              </a:ext>
            </a:extLst>
          </p:cNvPr>
          <p:cNvSpPr/>
          <p:nvPr/>
        </p:nvSpPr>
        <p:spPr>
          <a:xfrm>
            <a:off x="3257767" y="3160906"/>
            <a:ext cx="8398322" cy="1190029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1450B3-3332-0BAE-F396-0BFBC351D25C}"/>
              </a:ext>
            </a:extLst>
          </p:cNvPr>
          <p:cNvSpPr/>
          <p:nvPr/>
        </p:nvSpPr>
        <p:spPr>
          <a:xfrm>
            <a:off x="3257767" y="4731728"/>
            <a:ext cx="8398322" cy="677470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1844DA-698F-3E11-BE5A-83E31FFC8944}"/>
              </a:ext>
            </a:extLst>
          </p:cNvPr>
          <p:cNvSpPr/>
          <p:nvPr/>
        </p:nvSpPr>
        <p:spPr>
          <a:xfrm>
            <a:off x="3257767" y="5815405"/>
            <a:ext cx="8398322" cy="365125"/>
          </a:xfrm>
          <a:prstGeom prst="roundRect">
            <a:avLst/>
          </a:prstGeom>
          <a:noFill/>
          <a:ln w="22225">
            <a:solidFill>
              <a:srgbClr val="34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1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225763" y="2192909"/>
            <a:ext cx="2836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00B0F0"/>
                </a:solidFill>
                <a:latin typeface="Arial Nova" panose="020B0504020202020204" pitchFamily="34" charset="0"/>
              </a:rPr>
              <a:t>Physical property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2056729"/>
            <a:ext cx="8398322" cy="596036"/>
          </a:xfrm>
          <a:prstGeom prst="roundRect">
            <a:avLst/>
          </a:prstGeom>
          <a:noFill/>
          <a:ln w="222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1844DA-698F-3E11-BE5A-83E31FFC8944}"/>
              </a:ext>
            </a:extLst>
          </p:cNvPr>
          <p:cNvSpPr/>
          <p:nvPr/>
        </p:nvSpPr>
        <p:spPr>
          <a:xfrm>
            <a:off x="3257767" y="5496448"/>
            <a:ext cx="8398322" cy="277874"/>
          </a:xfrm>
          <a:prstGeom prst="roundRect">
            <a:avLst/>
          </a:prstGeom>
          <a:noFill/>
          <a:ln w="222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9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535911" y="2133759"/>
            <a:ext cx="2321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FF9300"/>
                </a:solidFill>
                <a:latin typeface="Arial Nova" panose="020B0504020202020204" pitchFamily="34" charset="0"/>
              </a:rPr>
              <a:t>Molecular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2713277"/>
            <a:ext cx="8398322" cy="391664"/>
          </a:xfrm>
          <a:prstGeom prst="roundRect">
            <a:avLst/>
          </a:prstGeom>
          <a:noFill/>
          <a:ln w="2222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1844DA-698F-3E11-BE5A-83E31FFC8944}"/>
              </a:ext>
            </a:extLst>
          </p:cNvPr>
          <p:cNvSpPr/>
          <p:nvPr/>
        </p:nvSpPr>
        <p:spPr>
          <a:xfrm>
            <a:off x="3257767" y="4424566"/>
            <a:ext cx="8398322" cy="237869"/>
          </a:xfrm>
          <a:prstGeom prst="roundRect">
            <a:avLst/>
          </a:prstGeom>
          <a:noFill/>
          <a:ln w="2222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4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r>
              <a:rPr lang="en-US"/>
              <a:t>Data Being Collected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8719395-D0F0-456F-A2A1-EACABF10CBB7}"/>
              </a:ext>
            </a:extLst>
          </p:cNvPr>
          <p:cNvSpPr txBox="1">
            <a:spLocks/>
          </p:cNvSpPr>
          <p:nvPr/>
        </p:nvSpPr>
        <p:spPr>
          <a:xfrm>
            <a:off x="609600" y="4079050"/>
            <a:ext cx="10972800" cy="2194655"/>
          </a:xfrm>
          <a:prstGeom prst="rect">
            <a:avLst/>
          </a:prstGeom>
        </p:spPr>
        <p:txBody>
          <a:bodyPr/>
          <a:lstStyle>
            <a:lvl1pPr marL="457182" indent="-457182" algn="l" defTabSz="609576" rtl="0" eaLnBrk="1" latinLnBrk="0" hangingPunct="1">
              <a:spcBef>
                <a:spcPct val="20000"/>
              </a:spcBef>
              <a:buClr>
                <a:srgbClr val="E7942E"/>
              </a:buClr>
              <a:buFont typeface="Wingdings" charset="2"/>
              <a:buChar char="§"/>
              <a:defRPr sz="2333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1pPr>
            <a:lvl2pPr marL="990560" indent="-380985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Lucida Grande"/>
              <a:buChar char="‣"/>
              <a:defRPr sz="2333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Century Gothic"/>
              </a:defRPr>
            </a:lvl2pPr>
            <a:lvl3pPr marL="1523939" indent="-304788" algn="l" defTabSz="609576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3pPr>
            <a:lvl4pPr marL="2133515" indent="-304788" algn="l" defTabSz="609576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4pPr>
            <a:lvl5pPr marL="2743090" indent="-304788" algn="l" defTabSz="609576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5pPr>
            <a:lvl6pPr marL="3352666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242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17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393" indent="-304788" algn="l" defTabSz="609576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1133" u="sng"/>
          </a:p>
          <a:p>
            <a:pPr marL="0" indent="0">
              <a:buFont typeface="Wingdings" charset="2"/>
              <a:buNone/>
            </a:pPr>
            <a:endParaRPr lang="en-US" sz="2000" b="1"/>
          </a:p>
        </p:txBody>
      </p:sp>
      <p:pic>
        <p:nvPicPr>
          <p:cNvPr id="9" name="Content Placeholder 7" descr="A table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527CF2A3-2A73-1003-8C97-B13A03B06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9"/>
          <a:stretch/>
        </p:blipFill>
        <p:spPr>
          <a:xfrm>
            <a:off x="3062748" y="721786"/>
            <a:ext cx="8762999" cy="5924507"/>
          </a:xfrm>
          <a:prstGeom prst="rect">
            <a:avLst/>
          </a:prstGeom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A0CF69-72CB-BB0F-13FC-089FA3DA6412}"/>
              </a:ext>
            </a:extLst>
          </p:cNvPr>
          <p:cNvSpPr txBox="1"/>
          <p:nvPr/>
        </p:nvSpPr>
        <p:spPr>
          <a:xfrm>
            <a:off x="129047" y="65040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hlinkClick r:id="rId3"/>
              </a:rPr>
              <a:t>https://www.emsl.pnnl.gov/monet</a:t>
            </a: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D61D2-137B-AFC0-B37B-9349866303A0}"/>
              </a:ext>
            </a:extLst>
          </p:cNvPr>
          <p:cNvSpPr txBox="1"/>
          <p:nvPr/>
        </p:nvSpPr>
        <p:spPr>
          <a:xfrm>
            <a:off x="535911" y="2133759"/>
            <a:ext cx="2321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err="1">
                <a:solidFill>
                  <a:srgbClr val="FF0000"/>
                </a:solidFill>
                <a:latin typeface="Arial Nova" panose="020B0504020202020204" pitchFamily="34" charset="0"/>
              </a:rPr>
              <a:t>MONet</a:t>
            </a:r>
            <a:r>
              <a:rPr lang="en-US" sz="2400" b="1">
                <a:solidFill>
                  <a:srgbClr val="FF0000"/>
                </a:solidFill>
                <a:latin typeface="Arial Nova" panose="020B0504020202020204" pitchFamily="34" charset="0"/>
              </a:rPr>
              <a:t> Premier Analyses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05276A2-C64B-9376-AB3B-8FFDDFB97710}"/>
              </a:ext>
            </a:extLst>
          </p:cNvPr>
          <p:cNvSpPr/>
          <p:nvPr/>
        </p:nvSpPr>
        <p:spPr>
          <a:xfrm>
            <a:off x="3257767" y="2029767"/>
            <a:ext cx="8398322" cy="1075174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1844DA-698F-3E11-BE5A-83E31FFC8944}"/>
              </a:ext>
            </a:extLst>
          </p:cNvPr>
          <p:cNvSpPr/>
          <p:nvPr/>
        </p:nvSpPr>
        <p:spPr>
          <a:xfrm>
            <a:off x="3257767" y="4424566"/>
            <a:ext cx="8398322" cy="237869"/>
          </a:xfrm>
          <a:prstGeom prst="round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473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light bulbs&#10;&#10;Description automatically generated with medium confidence">
            <a:extLst>
              <a:ext uri="{FF2B5EF4-FFF2-40B4-BE49-F238E27FC236}">
                <a16:creationId xmlns:a16="http://schemas.microsoft.com/office/drawing/2014/main" id="{D7AD070C-58E1-58D7-6925-9D3D1EF8F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445" y="2138884"/>
            <a:ext cx="3326887" cy="420052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3"/>
            <a:fld id="{FE7A4BB3-E848-5A44-82DF-322201952CD8}" type="slidenum">
              <a:rPr lang="en-US"/>
              <a:pPr defTabSz="914363"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062822" y="1022379"/>
            <a:ext cx="5482167" cy="4308788"/>
          </a:xfrm>
        </p:spPr>
        <p:txBody>
          <a:bodyPr/>
          <a:lstStyle/>
          <a:p>
            <a:r>
              <a:rPr lang="en-US" sz="1800" b="1" err="1"/>
              <a:t>Zymo</a:t>
            </a:r>
            <a:r>
              <a:rPr lang="en-US" sz="1800" b="1"/>
              <a:t> Research Kit Product: D6010</a:t>
            </a:r>
          </a:p>
          <a:p>
            <a:pPr marL="0" indent="0">
              <a:buNone/>
            </a:pPr>
            <a:endParaRPr lang="en-US" sz="750" b="1"/>
          </a:p>
          <a:p>
            <a:pPr lvl="1"/>
            <a:r>
              <a:rPr lang="en-US" sz="1500"/>
              <a:t>DNA is extracted following manufacturer’s protocol</a:t>
            </a:r>
          </a:p>
          <a:p>
            <a:pPr lvl="1"/>
            <a:r>
              <a:rPr lang="en-US" sz="1500"/>
              <a:t>DNA is vortexed for 15 minutes . </a:t>
            </a:r>
          </a:p>
          <a:p>
            <a:pPr marL="457182" lvl="1" indent="0">
              <a:buNone/>
            </a:pPr>
            <a:endParaRPr lang="en-US" sz="150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F87B531E-C2F4-B834-3687-AA21974C9C3E}"/>
              </a:ext>
            </a:extLst>
          </p:cNvPr>
          <p:cNvSpPr txBox="1">
            <a:spLocks/>
          </p:cNvSpPr>
          <p:nvPr/>
        </p:nvSpPr>
        <p:spPr>
          <a:xfrm>
            <a:off x="7622341" y="1589739"/>
            <a:ext cx="4351020" cy="4308788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773" lvl="1" indent="-228591" defTabSz="914363">
              <a:spcBef>
                <a:spcPts val="500"/>
              </a:spcBef>
            </a:pPr>
            <a:endParaRPr lang="en-US" sz="750"/>
          </a:p>
          <a:p>
            <a:pPr marL="685773" lvl="1" indent="-228591" defTabSz="914363">
              <a:spcBef>
                <a:spcPts val="500"/>
              </a:spcBef>
            </a:pPr>
            <a:r>
              <a:rPr lang="en-US" sz="1500"/>
              <a:t>Samples are quantified on the nanodrop and sent to JGI for sequencing. </a:t>
            </a:r>
          </a:p>
          <a:p>
            <a:pPr marL="685773" lvl="1" indent="-228591" defTabSz="914363">
              <a:spcBef>
                <a:spcPts val="500"/>
              </a:spcBef>
            </a:pPr>
            <a:endParaRPr lang="en-US" sz="150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80D9CB5-A064-366D-457D-96D976EE2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894" y="2252986"/>
            <a:ext cx="4008519" cy="43302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512CFB-0531-833A-41E0-8E006DEF6F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0772" y="146901"/>
            <a:ext cx="1091700" cy="1091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74D7A4-0451-B5FB-E5BC-7254C9ADF057}"/>
              </a:ext>
            </a:extLst>
          </p:cNvPr>
          <p:cNvSpPr txBox="1"/>
          <p:nvPr/>
        </p:nvSpPr>
        <p:spPr>
          <a:xfrm>
            <a:off x="8836788" y="1222979"/>
            <a:ext cx="1077748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Satish </a:t>
            </a:r>
            <a:r>
              <a:rPr lang="en-US" sz="1167" err="1">
                <a:solidFill>
                  <a:srgbClr val="191C1F"/>
                </a:solidFill>
                <a:latin typeface="Arial"/>
              </a:rPr>
              <a:t>Karra</a:t>
            </a:r>
            <a:endParaRPr lang="en-US" sz="1167">
              <a:solidFill>
                <a:srgbClr val="191C1F"/>
              </a:solidFill>
              <a:latin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412929-1779-3B80-1ADE-59E7029A7C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02092" y="238027"/>
            <a:ext cx="1000574" cy="10005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7F2C72D-D15C-D70B-AFB1-9C525BA4758F}"/>
              </a:ext>
            </a:extLst>
          </p:cNvPr>
          <p:cNvSpPr txBox="1"/>
          <p:nvPr/>
        </p:nvSpPr>
        <p:spPr>
          <a:xfrm>
            <a:off x="10028813" y="1222979"/>
            <a:ext cx="1091700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Izabel Stohel</a:t>
            </a:r>
            <a:endParaRPr lang="en-US" sz="1167">
              <a:solidFill>
                <a:srgbClr val="191C1F"/>
              </a:solidFill>
              <a:latin typeface="Arial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E89A37-7BCD-FCCC-E8DF-E9093B961361}"/>
              </a:ext>
            </a:extLst>
          </p:cNvPr>
          <p:cNvSpPr txBox="1"/>
          <p:nvPr/>
        </p:nvSpPr>
        <p:spPr>
          <a:xfrm>
            <a:off x="11090222" y="1222979"/>
            <a:ext cx="1121148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167">
                <a:solidFill>
                  <a:srgbClr val="191C1F"/>
                </a:solidFill>
                <a:latin typeface="Arial"/>
              </a:rPr>
              <a:t>Young Song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8F3350-F601-4817-7E9B-8D83C4595AA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247"/>
          <a:stretch/>
        </p:blipFill>
        <p:spPr>
          <a:xfrm>
            <a:off x="11120514" y="217608"/>
            <a:ext cx="919086" cy="1030007"/>
          </a:xfrm>
          <a:prstGeom prst="rect">
            <a:avLst/>
          </a:prstGeom>
        </p:spPr>
      </p:pic>
      <p:sp>
        <p:nvSpPr>
          <p:cNvPr id="15" name="Title 2">
            <a:extLst>
              <a:ext uri="{FF2B5EF4-FFF2-40B4-BE49-F238E27FC236}">
                <a16:creationId xmlns:a16="http://schemas.microsoft.com/office/drawing/2014/main" id="{AFD30FAE-E47D-4E3B-601D-602D8B6CF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640" y="527521"/>
            <a:ext cx="2421527" cy="5486732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ea typeface="+mj-ea"/>
              </a:rPr>
              <a:t>Metagenomics Sequencing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ea typeface="+mj-ea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ea typeface="+mj-ea"/>
              </a:rPr>
              <a:t>	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ea typeface="+mj-ea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ea typeface="+mj-ea"/>
              </a:rPr>
              <a:t>Partnership with Joint Genome Institute (JGI)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23975E-86AB-6160-B387-B39E0F542B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1054" y="527521"/>
            <a:ext cx="1531708" cy="8386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72196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FB59C-846A-407F-90D8-F7B9112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B0B02-ADC9-904A-A9FE-F2AB1ECDA35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85A4F79-60D7-394D-BDEB-FA8072881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60" y="27610"/>
            <a:ext cx="6059173" cy="61172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2800"/>
              <a:buFont typeface="Arial"/>
              <a:buNone/>
            </a:pPr>
            <a:r>
              <a:rPr lang="en-US" sz="2400"/>
              <a:t>JGI Metagenome Program – Standard output</a:t>
            </a:r>
            <a:endParaRPr lang="en-US"/>
          </a:p>
        </p:txBody>
      </p:sp>
      <p:sp>
        <p:nvSpPr>
          <p:cNvPr id="5" name="Google Shape;303;p4">
            <a:extLst>
              <a:ext uri="{FF2B5EF4-FFF2-40B4-BE49-F238E27FC236}">
                <a16:creationId xmlns:a16="http://schemas.microsoft.com/office/drawing/2014/main" id="{653013EA-6C8A-6C6A-2024-4EC2B4411AD5}"/>
              </a:ext>
            </a:extLst>
          </p:cNvPr>
          <p:cNvSpPr txBox="1">
            <a:spLocks/>
          </p:cNvSpPr>
          <p:nvPr/>
        </p:nvSpPr>
        <p:spPr>
          <a:xfrm>
            <a:off x="1906572" y="4849225"/>
            <a:ext cx="5523625" cy="8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Functional annotation (IMG pipeline)</a:t>
            </a:r>
          </a:p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/>
              <a:t>All the </a:t>
            </a:r>
            <a:r>
              <a:rPr lang="en-US" sz="2000" dirty="0" err="1"/>
              <a:t>MONet</a:t>
            </a:r>
            <a:r>
              <a:rPr lang="en-US" sz="2000" dirty="0"/>
              <a:t> </a:t>
            </a:r>
            <a:r>
              <a:rPr lang="en-US" sz="2000" dirty="0" err="1"/>
              <a:t>metaG</a:t>
            </a:r>
            <a:r>
              <a:rPr lang="en-US" sz="2000" dirty="0"/>
              <a:t> data (raw data and processed data done by JGI) will be made available via the </a:t>
            </a:r>
            <a:r>
              <a:rPr lang="en-US" sz="2000" dirty="0" err="1"/>
              <a:t>MONet</a:t>
            </a:r>
            <a:r>
              <a:rPr lang="en-US" sz="2000" dirty="0"/>
              <a:t> portal.</a:t>
            </a:r>
            <a:endParaRPr lang="en-US" sz="2000" dirty="0">
              <a:solidFill>
                <a:schemeClr val="dk1"/>
              </a:solidFill>
            </a:endParaRPr>
          </a:p>
          <a:p>
            <a:pPr marL="557212" indent="0">
              <a:lnSpc>
                <a:spcPct val="100000"/>
              </a:lnSpc>
              <a:spcBef>
                <a:spcPts val="400"/>
              </a:spcBef>
              <a:buSzPts val="2250"/>
              <a:buFont typeface="Arial" panose="020B0604020202020204" pitchFamily="34" charset="0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" name="Google Shape;304;p4">
            <a:extLst>
              <a:ext uri="{FF2B5EF4-FFF2-40B4-BE49-F238E27FC236}">
                <a16:creationId xmlns:a16="http://schemas.microsoft.com/office/drawing/2014/main" id="{981AC48A-20C1-7ACA-8843-B8315389AAB6}"/>
              </a:ext>
            </a:extLst>
          </p:cNvPr>
          <p:cNvSpPr/>
          <p:nvPr/>
        </p:nvSpPr>
        <p:spPr>
          <a:xfrm>
            <a:off x="294552" y="1109126"/>
            <a:ext cx="1463100" cy="14631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rgbClr val="3434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305;p4">
            <a:extLst>
              <a:ext uri="{FF2B5EF4-FFF2-40B4-BE49-F238E27FC236}">
                <a16:creationId xmlns:a16="http://schemas.microsoft.com/office/drawing/2014/main" id="{EAD92325-1F19-1A5C-5037-307A4864BD9E}"/>
              </a:ext>
            </a:extLst>
          </p:cNvPr>
          <p:cNvSpPr txBox="1">
            <a:spLocks/>
          </p:cNvSpPr>
          <p:nvPr/>
        </p:nvSpPr>
        <p:spPr>
          <a:xfrm>
            <a:off x="263802" y="1522526"/>
            <a:ext cx="1524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SzPts val="2250"/>
              <a:buFont typeface="Arial" panose="020B0604020202020204" pitchFamily="34" charset="0"/>
              <a:buNone/>
            </a:pPr>
            <a:r>
              <a:rPr lang="en-US" sz="2000">
                <a:solidFill>
                  <a:schemeClr val="dk1"/>
                </a:solidFill>
              </a:rPr>
              <a:t>DNA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SzPts val="2250"/>
              <a:buFont typeface="Arial" panose="020B0604020202020204" pitchFamily="34" charset="0"/>
              <a:buNone/>
            </a:pPr>
            <a:r>
              <a:rPr lang="en-US" sz="2000">
                <a:solidFill>
                  <a:schemeClr val="dk1"/>
                </a:solidFill>
              </a:rPr>
              <a:t>sample</a:t>
            </a:r>
            <a:endParaRPr lang="en-US">
              <a:solidFill>
                <a:schemeClr val="dk1"/>
              </a:solidFill>
            </a:endParaRPr>
          </a:p>
        </p:txBody>
      </p:sp>
      <p:cxnSp>
        <p:nvCxnSpPr>
          <p:cNvPr id="12" name="Google Shape;306;p4">
            <a:extLst>
              <a:ext uri="{FF2B5EF4-FFF2-40B4-BE49-F238E27FC236}">
                <a16:creationId xmlns:a16="http://schemas.microsoft.com/office/drawing/2014/main" id="{BF067F51-0F67-EBA1-F54D-43C4F936BBF0}"/>
              </a:ext>
            </a:extLst>
          </p:cNvPr>
          <p:cNvCxnSpPr>
            <a:stCxn id="6" idx="4"/>
          </p:cNvCxnSpPr>
          <p:nvPr/>
        </p:nvCxnSpPr>
        <p:spPr>
          <a:xfrm flipH="1">
            <a:off x="1023102" y="2572226"/>
            <a:ext cx="3000" cy="34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" name="Google Shape;307;p4">
            <a:extLst>
              <a:ext uri="{FF2B5EF4-FFF2-40B4-BE49-F238E27FC236}">
                <a16:creationId xmlns:a16="http://schemas.microsoft.com/office/drawing/2014/main" id="{3127A6D9-2D27-938D-6F71-6328C4CA215B}"/>
              </a:ext>
            </a:extLst>
          </p:cNvPr>
          <p:cNvSpPr txBox="1">
            <a:spLocks/>
          </p:cNvSpPr>
          <p:nvPr/>
        </p:nvSpPr>
        <p:spPr>
          <a:xfrm>
            <a:off x="1929466" y="1364828"/>
            <a:ext cx="2604300" cy="12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Sample QC</a:t>
            </a:r>
          </a:p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Library preparation</a:t>
            </a:r>
          </a:p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Sequencing &amp; QC</a:t>
            </a:r>
          </a:p>
          <a:p>
            <a:pPr marL="557212" indent="0">
              <a:lnSpc>
                <a:spcPct val="100000"/>
              </a:lnSpc>
              <a:spcBef>
                <a:spcPts val="400"/>
              </a:spcBef>
              <a:buSzPts val="2250"/>
              <a:buFont typeface="Arial" panose="020B0604020202020204" pitchFamily="34" charset="0"/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557212" indent="0">
              <a:lnSpc>
                <a:spcPct val="100000"/>
              </a:lnSpc>
              <a:spcBef>
                <a:spcPts val="400"/>
              </a:spcBef>
              <a:buSzPts val="2250"/>
              <a:buFont typeface="Arial" panose="020B0604020202020204" pitchFamily="34" charset="0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5" name="Google Shape;308;p4">
            <a:extLst>
              <a:ext uri="{FF2B5EF4-FFF2-40B4-BE49-F238E27FC236}">
                <a16:creationId xmlns:a16="http://schemas.microsoft.com/office/drawing/2014/main" id="{44E50B6D-6B4C-2FA2-B6DA-60AFC177F5AF}"/>
              </a:ext>
            </a:extLst>
          </p:cNvPr>
          <p:cNvSpPr/>
          <p:nvPr/>
        </p:nvSpPr>
        <p:spPr>
          <a:xfrm>
            <a:off x="294552" y="2968426"/>
            <a:ext cx="1463100" cy="14631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rgbClr val="3434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309;p4">
            <a:extLst>
              <a:ext uri="{FF2B5EF4-FFF2-40B4-BE49-F238E27FC236}">
                <a16:creationId xmlns:a16="http://schemas.microsoft.com/office/drawing/2014/main" id="{96A7E2B1-46EC-C7BF-1DD1-21F9CA2BE4BA}"/>
              </a:ext>
            </a:extLst>
          </p:cNvPr>
          <p:cNvSpPr txBox="1">
            <a:spLocks/>
          </p:cNvSpPr>
          <p:nvPr/>
        </p:nvSpPr>
        <p:spPr>
          <a:xfrm>
            <a:off x="263802" y="3381826"/>
            <a:ext cx="1524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SzPts val="2250"/>
              <a:buFont typeface="Arial" panose="020B0604020202020204" pitchFamily="34" charset="0"/>
              <a:buNone/>
            </a:pPr>
            <a:r>
              <a:rPr lang="en-US" sz="2000">
                <a:solidFill>
                  <a:schemeClr val="dk1"/>
                </a:solidFill>
              </a:rPr>
              <a:t>Filtered reads</a:t>
            </a:r>
            <a:endParaRPr lang="en-US">
              <a:solidFill>
                <a:schemeClr val="dk1"/>
              </a:solidFill>
            </a:endParaRPr>
          </a:p>
        </p:txBody>
      </p:sp>
      <p:sp>
        <p:nvSpPr>
          <p:cNvPr id="17" name="Google Shape;310;p4">
            <a:extLst>
              <a:ext uri="{FF2B5EF4-FFF2-40B4-BE49-F238E27FC236}">
                <a16:creationId xmlns:a16="http://schemas.microsoft.com/office/drawing/2014/main" id="{7FAECE73-44B7-196B-872F-65ACB290FEB2}"/>
              </a:ext>
            </a:extLst>
          </p:cNvPr>
          <p:cNvSpPr/>
          <p:nvPr/>
        </p:nvSpPr>
        <p:spPr>
          <a:xfrm>
            <a:off x="294552" y="4815026"/>
            <a:ext cx="1463100" cy="14631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rgbClr val="3434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311;p4">
            <a:extLst>
              <a:ext uri="{FF2B5EF4-FFF2-40B4-BE49-F238E27FC236}">
                <a16:creationId xmlns:a16="http://schemas.microsoft.com/office/drawing/2014/main" id="{C9C13726-9568-86BB-822C-66FCCCB8EAF8}"/>
              </a:ext>
            </a:extLst>
          </p:cNvPr>
          <p:cNvSpPr txBox="1">
            <a:spLocks/>
          </p:cNvSpPr>
          <p:nvPr/>
        </p:nvSpPr>
        <p:spPr>
          <a:xfrm>
            <a:off x="98803" y="5354040"/>
            <a:ext cx="1869798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SzPts val="2250"/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dk1"/>
                </a:solidFill>
              </a:rPr>
              <a:t>Metagenome</a:t>
            </a:r>
          </a:p>
        </p:txBody>
      </p:sp>
      <p:sp>
        <p:nvSpPr>
          <p:cNvPr id="19" name="Google Shape;312;p4">
            <a:extLst>
              <a:ext uri="{FF2B5EF4-FFF2-40B4-BE49-F238E27FC236}">
                <a16:creationId xmlns:a16="http://schemas.microsoft.com/office/drawing/2014/main" id="{D453C08D-9224-0C59-623D-DC2F1C59B3EB}"/>
              </a:ext>
            </a:extLst>
          </p:cNvPr>
          <p:cNvSpPr txBox="1">
            <a:spLocks/>
          </p:cNvSpPr>
          <p:nvPr/>
        </p:nvSpPr>
        <p:spPr>
          <a:xfrm>
            <a:off x="1925159" y="3112661"/>
            <a:ext cx="5528400" cy="16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Assembly (</a:t>
            </a:r>
            <a:r>
              <a:rPr lang="en-US" sz="2000" dirty="0" err="1">
                <a:solidFill>
                  <a:schemeClr val="dk1"/>
                </a:solidFill>
              </a:rPr>
              <a:t>metaSPAdes</a:t>
            </a:r>
            <a:r>
              <a:rPr lang="en-US" sz="2000" dirty="0">
                <a:solidFill>
                  <a:schemeClr val="dk1"/>
                </a:solidFill>
              </a:rPr>
              <a:t> for metagenomes)</a:t>
            </a:r>
          </a:p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Read mapping</a:t>
            </a:r>
          </a:p>
          <a:p>
            <a:pPr marL="257175" indent="-257175">
              <a:lnSpc>
                <a:spcPct val="100000"/>
              </a:lnSpc>
              <a:spcBef>
                <a:spcPts val="0"/>
              </a:spcBef>
              <a:buSzPts val="2500"/>
            </a:pPr>
            <a:r>
              <a:rPr lang="en-US" sz="2000" dirty="0">
                <a:solidFill>
                  <a:schemeClr val="dk1"/>
                </a:solidFill>
              </a:rPr>
              <a:t>Genome binning (MetaBAT2) and QC</a:t>
            </a:r>
            <a:endParaRPr lang="en-US" dirty="0">
              <a:solidFill>
                <a:schemeClr val="dk1"/>
              </a:solidFill>
            </a:endParaRPr>
          </a:p>
          <a:p>
            <a:pPr marL="557212" indent="0">
              <a:lnSpc>
                <a:spcPct val="100000"/>
              </a:lnSpc>
              <a:spcBef>
                <a:spcPts val="400"/>
              </a:spcBef>
              <a:buSzPts val="2250"/>
              <a:buFont typeface="Arial" panose="020B0604020202020204" pitchFamily="34" charset="0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20" name="Google Shape;313;p4">
            <a:extLst>
              <a:ext uri="{FF2B5EF4-FFF2-40B4-BE49-F238E27FC236}">
                <a16:creationId xmlns:a16="http://schemas.microsoft.com/office/drawing/2014/main" id="{501D838E-EF7F-C9E1-0C18-F53FFCCCAA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59566" y="2445697"/>
            <a:ext cx="4308800" cy="54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314;p4">
            <a:extLst>
              <a:ext uri="{FF2B5EF4-FFF2-40B4-BE49-F238E27FC236}">
                <a16:creationId xmlns:a16="http://schemas.microsoft.com/office/drawing/2014/main" id="{6F3840BA-A615-1DD7-2F5D-5465AA48CC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43916" y="2979068"/>
            <a:ext cx="4308800" cy="637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315;p4">
            <a:extLst>
              <a:ext uri="{FF2B5EF4-FFF2-40B4-BE49-F238E27FC236}">
                <a16:creationId xmlns:a16="http://schemas.microsoft.com/office/drawing/2014/main" id="{B5CF4022-CF3B-BB55-AF8E-BDE782C456A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44791" y="3602203"/>
            <a:ext cx="4308794" cy="628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316;p4">
            <a:extLst>
              <a:ext uri="{FF2B5EF4-FFF2-40B4-BE49-F238E27FC236}">
                <a16:creationId xmlns:a16="http://schemas.microsoft.com/office/drawing/2014/main" id="{D213F4B3-E7DB-3946-E9FF-77CD52ADA2B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23616" y="4178272"/>
            <a:ext cx="4308857" cy="628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318;p4">
            <a:extLst>
              <a:ext uri="{FF2B5EF4-FFF2-40B4-BE49-F238E27FC236}">
                <a16:creationId xmlns:a16="http://schemas.microsoft.com/office/drawing/2014/main" id="{B568AB9E-3EE5-0434-0D5C-52A670D1EE7C}"/>
              </a:ext>
            </a:extLst>
          </p:cNvPr>
          <p:cNvGrpSpPr/>
          <p:nvPr/>
        </p:nvGrpSpPr>
        <p:grpSpPr>
          <a:xfrm>
            <a:off x="5733301" y="813560"/>
            <a:ext cx="5416246" cy="1433300"/>
            <a:chOff x="679754" y="925264"/>
            <a:chExt cx="5416246" cy="1433300"/>
          </a:xfrm>
        </p:grpSpPr>
        <p:sp>
          <p:nvSpPr>
            <p:cNvPr id="26" name="Google Shape;319;p4">
              <a:extLst>
                <a:ext uri="{FF2B5EF4-FFF2-40B4-BE49-F238E27FC236}">
                  <a16:creationId xmlns:a16="http://schemas.microsoft.com/office/drawing/2014/main" id="{B0270FF8-A50A-0D6A-2878-53B75DCA3008}"/>
                </a:ext>
              </a:extLst>
            </p:cNvPr>
            <p:cNvSpPr/>
            <p:nvPr/>
          </p:nvSpPr>
          <p:spPr>
            <a:xfrm>
              <a:off x="679754" y="925264"/>
              <a:ext cx="5416246" cy="1433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sx="101000" sy="101000" algn="tl" rotWithShape="0">
                <a:srgbClr val="000000">
                  <a:alpha val="4274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" name="Google Shape;320;p4" descr="ASM&amp;#39;s new open-access... - American Society for Microbiology | Facebook">
              <a:extLst>
                <a:ext uri="{FF2B5EF4-FFF2-40B4-BE49-F238E27FC236}">
                  <a16:creationId xmlns:a16="http://schemas.microsoft.com/office/drawing/2014/main" id="{7A7ABE78-7828-CE3B-48ED-426D7713EB4C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17465" b="21532"/>
            <a:stretch/>
          </p:blipFill>
          <p:spPr>
            <a:xfrm rot="-5400000">
              <a:off x="366028" y="1448297"/>
              <a:ext cx="1301645" cy="39206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321;p4">
              <a:extLst>
                <a:ext uri="{FF2B5EF4-FFF2-40B4-BE49-F238E27FC236}">
                  <a16:creationId xmlns:a16="http://schemas.microsoft.com/office/drawing/2014/main" id="{1F53F903-5642-41ED-EAA5-EEE100249E2A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44177" y="1056696"/>
              <a:ext cx="4530545" cy="1181178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9" name="Google Shape;322;p4">
            <a:extLst>
              <a:ext uri="{FF2B5EF4-FFF2-40B4-BE49-F238E27FC236}">
                <a16:creationId xmlns:a16="http://schemas.microsoft.com/office/drawing/2014/main" id="{7895C253-EEEE-E4C7-3329-24A11DEE5844}"/>
              </a:ext>
            </a:extLst>
          </p:cNvPr>
          <p:cNvCxnSpPr/>
          <p:nvPr/>
        </p:nvCxnSpPr>
        <p:spPr>
          <a:xfrm flipH="1">
            <a:off x="1023102" y="4426426"/>
            <a:ext cx="3000" cy="34772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0" name="Google Shape;323;p4" descr="DOE Joint Genome Institute's IMG logo">
            <a:extLst>
              <a:ext uri="{FF2B5EF4-FFF2-40B4-BE49-F238E27FC236}">
                <a16:creationId xmlns:a16="http://schemas.microsoft.com/office/drawing/2014/main" id="{257B8237-AA7B-3468-004E-CAB919655791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523616" y="4807297"/>
            <a:ext cx="4308857" cy="628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EE4BB30-BE00-5E38-8E1F-EAABDB6721FF}"/>
              </a:ext>
            </a:extLst>
          </p:cNvPr>
          <p:cNvSpPr txBox="1"/>
          <p:nvPr/>
        </p:nvSpPr>
        <p:spPr>
          <a:xfrm>
            <a:off x="7606075" y="5499125"/>
            <a:ext cx="44943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kern="1200" dirty="0"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t>MGM workshop: </a:t>
            </a:r>
            <a:r>
              <a:rPr lang="en-US" sz="1400" b="0" i="0" kern="1200" dirty="0">
                <a:solidFill>
                  <a:schemeClr val="accent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  <a:hlinkClick r:id="rId9"/>
              </a:rPr>
              <a:t>https://mgm.jgi.doe.gov/</a:t>
            </a:r>
            <a:endParaRPr lang="en-US" sz="1400" b="0" i="0" kern="1200" dirty="0">
              <a:solidFill>
                <a:schemeClr val="accent1"/>
              </a:solidFill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400" b="0" i="0" kern="1200" dirty="0"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t>2021 webinar series:</a:t>
            </a:r>
            <a:r>
              <a:rPr lang="en-US" sz="1400" b="0" i="0" kern="1200" dirty="0">
                <a:solidFill>
                  <a:schemeClr val="accent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t> </a:t>
            </a:r>
            <a:r>
              <a:rPr lang="en-US" sz="1400" b="0" i="0" kern="1200" dirty="0">
                <a:solidFill>
                  <a:schemeClr val="accent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  <a:hlinkClick r:id="rId10"/>
              </a:rPr>
              <a:t>https://mgm.jgi.doe.gov/img-webinar-series/</a:t>
            </a:r>
            <a:endParaRPr lang="en-US" sz="1400" b="0" i="0" kern="1200" dirty="0">
              <a:solidFill>
                <a:schemeClr val="accent1"/>
              </a:solidFill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400" b="0" i="0" kern="1200" dirty="0"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t>Save the Date: the 2024 JGI Annual Meeting Sept. 30-Oct. 4, 2024 </a:t>
            </a:r>
            <a:r>
              <a:rPr lang="en-US" sz="1400" b="0" i="0" u="sng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hlinkClick r:id="rId11" tooltip="Original URL:&#10;https://usermeeting.jgi.doe.gov/&#10;&#10;Click to follow link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https://usermeeting.jgi.doe.gov/</a:t>
            </a:r>
            <a:r>
              <a:rPr lang="en-US" sz="1400" b="0" i="0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</a:rPr>
              <a:t>  </a:t>
            </a:r>
            <a:endParaRPr lang="en-US" sz="1400" b="0" i="0" kern="1200" dirty="0">
              <a:solidFill>
                <a:srgbClr val="0070C0"/>
              </a:solidFill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  <a:p>
            <a:endParaRPr lang="en-US" sz="1400" b="0" i="0" kern="1200" dirty="0">
              <a:solidFill>
                <a:schemeClr val="accent1"/>
              </a:solidFill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192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0F6FF7-E39E-9BDF-2093-54F308C77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3"/>
            <a:fld id="{FE7A4BB3-E848-5A44-82DF-322201952CD8}" type="slidenum">
              <a:rPr lang="en-US"/>
              <a:pPr defTabSz="914363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682F41-6DD9-4287-B95A-CF3AA83AF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88" y="1985720"/>
            <a:ext cx="3429000" cy="1783012"/>
          </a:xfrm>
        </p:spPr>
        <p:txBody>
          <a:bodyPr>
            <a:normAutofit/>
          </a:bodyPr>
          <a:lstStyle/>
          <a:p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Soil Pore Network Structure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	 </a:t>
            </a:r>
            <a:b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</a:br>
            <a:r>
              <a:rPr lang="en-US" sz="2400" b="0">
                <a:solidFill>
                  <a:schemeClr val="accent1">
                    <a:lumMod val="20000"/>
                    <a:lumOff val="80000"/>
                  </a:schemeClr>
                </a:solidFill>
                <a:latin typeface="Arial Nova" panose="020B0504020202020204" pitchFamily="34" charset="0"/>
              </a:rPr>
              <a:t>X-ray Computed Tomography (XCT)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3CADD-3CE5-686D-263A-1B4F44A7591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372562" y="682534"/>
            <a:ext cx="5142173" cy="381000"/>
          </a:xfrm>
        </p:spPr>
        <p:txBody>
          <a:bodyPr/>
          <a:lstStyle/>
          <a:p>
            <a:r>
              <a:rPr lang="en-US" sz="2000">
                <a:solidFill>
                  <a:schemeClr val="accent2"/>
                </a:solidFill>
              </a:rPr>
              <a:t>XCT is a n</a:t>
            </a:r>
            <a:r>
              <a:rPr lang="en-US" sz="2000">
                <a:solidFill>
                  <a:schemeClr val="accent2"/>
                </a:solidFill>
                <a:latin typeface="Helvetica" pitchFamily="2" charset="0"/>
              </a:rPr>
              <a:t>on-destructive X-ray imaging to examine/visualize the internal microstructure of objects</a:t>
            </a:r>
          </a:p>
          <a:p>
            <a:endParaRPr lang="en-US" sz="2000">
              <a:solidFill>
                <a:schemeClr val="accent2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2B942D9-D672-13E6-E317-0E6738F27984}"/>
              </a:ext>
            </a:extLst>
          </p:cNvPr>
          <p:cNvGrpSpPr/>
          <p:nvPr/>
        </p:nvGrpSpPr>
        <p:grpSpPr>
          <a:xfrm>
            <a:off x="5486024" y="3991262"/>
            <a:ext cx="4221718" cy="2802528"/>
            <a:chOff x="8281948" y="3289299"/>
            <a:chExt cx="5066062" cy="336303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DB306-41F5-FDD4-FF4C-BB145ADC3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81948" y="3289299"/>
              <a:ext cx="4737100" cy="30226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D2A296C-676E-1751-8DFC-41ABD5035DDA}"/>
                </a:ext>
              </a:extLst>
            </p:cNvPr>
            <p:cNvSpPr txBox="1"/>
            <p:nvPr/>
          </p:nvSpPr>
          <p:spPr>
            <a:xfrm>
              <a:off x="9619041" y="6172201"/>
              <a:ext cx="3728969" cy="4801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363"/>
              <a:r>
                <a:rPr lang="en-US" sz="1000">
                  <a:solidFill>
                    <a:srgbClr val="616265"/>
                  </a:solidFill>
                  <a:latin typeface="Helvetica" pitchFamily="2" charset="0"/>
                </a:rPr>
                <a:t>http://</a:t>
              </a:r>
              <a:r>
                <a:rPr lang="en-US" sz="1000" err="1">
                  <a:solidFill>
                    <a:srgbClr val="616265"/>
                  </a:solidFill>
                  <a:latin typeface="Helvetica" pitchFamily="2" charset="0"/>
                </a:rPr>
                <a:t>serc.carleton.edu</a:t>
              </a:r>
              <a:r>
                <a:rPr lang="en-US" sz="1000">
                  <a:solidFill>
                    <a:srgbClr val="616265"/>
                  </a:solidFill>
                  <a:latin typeface="Helvetica" pitchFamily="2" charset="0"/>
                </a:rPr>
                <a:t>/images/</a:t>
              </a:r>
              <a:r>
                <a:rPr lang="en-US" sz="1000" err="1">
                  <a:solidFill>
                    <a:srgbClr val="616265"/>
                  </a:solidFill>
                  <a:latin typeface="Helvetica" pitchFamily="2" charset="0"/>
                </a:rPr>
                <a:t>research_education</a:t>
              </a:r>
              <a:r>
                <a:rPr lang="en-US" sz="1000">
                  <a:solidFill>
                    <a:srgbClr val="616265"/>
                  </a:solidFill>
                  <a:latin typeface="Helvetica" pitchFamily="2" charset="0"/>
                </a:rPr>
                <a:t>/</a:t>
              </a:r>
              <a:r>
                <a:rPr lang="en-US" sz="1000" err="1">
                  <a:solidFill>
                    <a:srgbClr val="616265"/>
                  </a:solidFill>
                  <a:latin typeface="Helvetica" pitchFamily="2" charset="0"/>
                </a:rPr>
                <a:t>geochemsheets</a:t>
              </a:r>
              <a:r>
                <a:rPr lang="en-US" sz="1000">
                  <a:solidFill>
                    <a:srgbClr val="616265"/>
                  </a:solidFill>
                  <a:latin typeface="Helvetica" pitchFamily="2" charset="0"/>
                </a:rPr>
                <a:t>/techniques/_1172960774.png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1C1D9D6-7316-2A45-C6E2-414FCF65A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4808" y="2075140"/>
            <a:ext cx="3107474" cy="18306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FE2054-4064-09EA-65E6-1E8AD5286D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0" y="225778"/>
            <a:ext cx="972978" cy="9729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3405EB-020A-818B-A29C-EAEAE6208A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7891" y="227541"/>
            <a:ext cx="971215" cy="9712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F9E310-E63C-F11F-68A2-FA5B17995342}"/>
              </a:ext>
            </a:extLst>
          </p:cNvPr>
          <p:cNvSpPr txBox="1"/>
          <p:nvPr/>
        </p:nvSpPr>
        <p:spPr>
          <a:xfrm>
            <a:off x="10647891" y="1212971"/>
            <a:ext cx="1129103" cy="502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333">
                <a:solidFill>
                  <a:srgbClr val="191C1F"/>
                </a:solidFill>
                <a:latin typeface="Arial"/>
              </a:rPr>
              <a:t>Anil Krishna Battu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AE4832-3BCF-40B0-0EA9-18C1EA2AAF32}"/>
              </a:ext>
            </a:extLst>
          </p:cNvPr>
          <p:cNvSpPr txBox="1"/>
          <p:nvPr/>
        </p:nvSpPr>
        <p:spPr>
          <a:xfrm>
            <a:off x="9631893" y="1198756"/>
            <a:ext cx="857250" cy="502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63"/>
            <a:r>
              <a:rPr lang="en-US" sz="1333">
                <a:solidFill>
                  <a:srgbClr val="191C1F"/>
                </a:solidFill>
                <a:latin typeface="Arial"/>
              </a:rPr>
              <a:t>Tamas </a:t>
            </a:r>
            <a:r>
              <a:rPr lang="en-US" sz="1333" err="1">
                <a:solidFill>
                  <a:srgbClr val="191C1F"/>
                </a:solidFill>
                <a:latin typeface="Arial"/>
              </a:rPr>
              <a:t>Varga</a:t>
            </a:r>
            <a:endParaRPr lang="en-US" sz="1333">
              <a:solidFill>
                <a:srgbClr val="191C1F"/>
              </a:solidFill>
              <a:latin typeface="Arial"/>
            </a:endParaRPr>
          </a:p>
        </p:txBody>
      </p:sp>
      <p:pic>
        <p:nvPicPr>
          <p:cNvPr id="19" name="Picture 18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119EF244-5348-4EC4-F87B-1959F49F8E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0414" y="1985720"/>
            <a:ext cx="3111500" cy="200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MSL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SL" id="{96726B5E-9F94-A14B-8B36-BC2390B344B3}" vid="{AA4E3147-65C8-BF40-8757-BE241CB286C3}"/>
    </a:ext>
  </a:extLst>
</a:theme>
</file>

<file path=ppt/theme/theme2.xml><?xml version="1.0" encoding="utf-8"?>
<a:theme xmlns:a="http://schemas.openxmlformats.org/drawingml/2006/main" name="PNNL_Option_4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NNL_1.potx" id="{460560F9-DB46-4C0D-9F85-D5208112B032}" vid="{DFC2F4F5-6A6C-4267-AF19-39B223E9237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EE2EA1CCEDFE42ABC93D9292C873B0" ma:contentTypeVersion="16" ma:contentTypeDescription="Create a new document." ma:contentTypeScope="" ma:versionID="7f7bf96c52d3fc39d6c6bfa94f1c969c">
  <xsd:schema xmlns:xsd="http://www.w3.org/2001/XMLSchema" xmlns:xs="http://www.w3.org/2001/XMLSchema" xmlns:p="http://schemas.microsoft.com/office/2006/metadata/properties" xmlns:ns2="c984396b-6b2b-4702-b0ed-ddd4650c9569" xmlns:ns3="df1a08c3-14da-4669-a81b-4822034d70c2" xmlns:ns4="5cece13e-3376-4417-9525-be60b11a89a8" targetNamespace="http://schemas.microsoft.com/office/2006/metadata/properties" ma:root="true" ma:fieldsID="ea12ac44fa372726126bf64f01ae6868" ns2:_="" ns3:_="" ns4:_="">
    <xsd:import namespace="c984396b-6b2b-4702-b0ed-ddd4650c9569"/>
    <xsd:import namespace="df1a08c3-14da-4669-a81b-4822034d70c2"/>
    <xsd:import namespace="5cece13e-3376-4417-9525-be60b11a89a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84396b-6b2b-4702-b0ed-ddd4650c956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1a08c3-14da-4669-a81b-4822034d70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60f1aaf-6244-4bb9-9bf9-38bf373853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ece13e-3376-4417-9525-be60b11a89a8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1dbef186-2c9c-465c-b98c-3ee97403fb82}" ma:internalName="TaxCatchAll" ma:showField="CatchAllData" ma:web="c984396b-6b2b-4702-b0ed-ddd4650c95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1a08c3-14da-4669-a81b-4822034d70c2">
      <Terms xmlns="http://schemas.microsoft.com/office/infopath/2007/PartnerControls"/>
    </lcf76f155ced4ddcb4097134ff3c332f>
    <TaxCatchAll xmlns="5cece13e-3376-4417-9525-be60b11a89a8" xsi:nil="true"/>
  </documentManagement>
</p:properties>
</file>

<file path=customXml/itemProps1.xml><?xml version="1.0" encoding="utf-8"?>
<ds:datastoreItem xmlns:ds="http://schemas.openxmlformats.org/officeDocument/2006/customXml" ds:itemID="{D9E07A80-1B71-43B4-A2C8-F7E68EDFFABC}">
  <ds:schemaRefs>
    <ds:schemaRef ds:uri="5cece13e-3376-4417-9525-be60b11a89a8"/>
    <ds:schemaRef ds:uri="c984396b-6b2b-4702-b0ed-ddd4650c9569"/>
    <ds:schemaRef ds:uri="df1a08c3-14da-4669-a81b-4822034d70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8B66079-B3A6-4495-8AED-D8E88196E3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A8E216-B9FC-47B2-BB38-0CC8C6F95635}">
  <ds:schemaRefs>
    <ds:schemaRef ds:uri="5cece13e-3376-4417-9525-be60b11a89a8"/>
    <ds:schemaRef ds:uri="c984396b-6b2b-4702-b0ed-ddd4650c9569"/>
    <ds:schemaRef ds:uri="df1a08c3-14da-4669-a81b-4822034d70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EMSL</Template>
  <Application>Microsoft Office PowerPoint</Application>
  <PresentationFormat>Widescreen</PresentationFormat>
  <Slides>14</Slides>
  <Notes>3</Notes>
  <HiddenSlides>1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EMSL</vt:lpstr>
      <vt:lpstr>PNNL_Option_4</vt:lpstr>
      <vt:lpstr>Introduction to MONet Data Types</vt:lpstr>
      <vt:lpstr>Data Being Collected</vt:lpstr>
      <vt:lpstr>Data Being Collected</vt:lpstr>
      <vt:lpstr>Data Being Collected</vt:lpstr>
      <vt:lpstr>Data Being Collected</vt:lpstr>
      <vt:lpstr>Data Being Collected</vt:lpstr>
      <vt:lpstr>Metagenomics Sequencing   Partnership with Joint Genome Institute (JGI)</vt:lpstr>
      <vt:lpstr>JGI Metagenome Program – Standard output</vt:lpstr>
      <vt:lpstr>Soil Pore Network Structure    X-ray Computed Tomography (XCT)</vt:lpstr>
      <vt:lpstr>XCT Data Processing Flowchart</vt:lpstr>
      <vt:lpstr>Organic Matter Molecular Composition   FT-ICR-MS</vt:lpstr>
      <vt:lpstr>FT-ICR-MS Data Processing Flowchart</vt:lpstr>
      <vt:lpstr>Data Being Collected</vt:lpstr>
      <vt:lpstr>Coming next…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Nathan</dc:creator>
  <cp:revision>16</cp:revision>
  <cp:lastPrinted>2019-03-15T16:48:34Z</cp:lastPrinted>
  <dcterms:created xsi:type="dcterms:W3CDTF">2021-04-02T20:24:33Z</dcterms:created>
  <dcterms:modified xsi:type="dcterms:W3CDTF">2023-11-06T19:17:45Z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0x01010007EE2EA1CCEDFE42ABC93D9292C873B0</vt:lpwstr>
  </property>
  <property fmtid="{D5CDD505-2E9C-101B-9397-08002B2CF9AE}" pid="3" name="_AdHocReviewCycleID">
    <vt:i4>1814793948</vt:i4>
  </property>
  <property fmtid="{D5CDD505-2E9C-101B-9397-08002B2CF9AE}" pid="4" name="_NewReviewCycle">
    <vt:lpwstr/>
  </property>
  <property fmtid="{D5CDD505-2E9C-101B-9397-08002B2CF9AE}" pid="5" name="_EmailSubject">
    <vt:lpwstr>A staff accomplishments slide for BER and 3 thumbnails, please</vt:lpwstr>
  </property>
  <property fmtid="{D5CDD505-2E9C-101B-9397-08002B2CF9AE}" pid="6" name="_AuthorEmail">
    <vt:lpwstr>Linda.Burk@pnnl.gov</vt:lpwstr>
  </property>
  <property fmtid="{D5CDD505-2E9C-101B-9397-08002B2CF9AE}" pid="7" name="_AuthorEmailDisplayName">
    <vt:lpwstr>Burk, Linda H</vt:lpwstr>
  </property>
  <property fmtid="{D5CDD505-2E9C-101B-9397-08002B2CF9AE}" pid="8" name="MediaServiceImageTags">
    <vt:lpwstr/>
  </property>
</Properties>
</file>

<file path=docProps/thumbnail.jpeg>
</file>